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 id="214748368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Montserrat"/>
      <p:bold r:id="rId21"/>
      <p:boldItalic r:id="rId22"/>
    </p:embeddedFont>
    <p:embeddedFont>
      <p:font typeface="Montserrat Medium"/>
      <p:regular r:id="rId23"/>
      <p:bold r:id="rId24"/>
      <p:italic r:id="rId25"/>
      <p:boldItalic r:id="rId26"/>
    </p:embeddedFont>
    <p:embeddedFont>
      <p:font typeface="Open Sans SemiBold"/>
      <p:regular r:id="rId27"/>
      <p:bold r:id="rId28"/>
      <p:italic r:id="rId29"/>
      <p:boldItalic r:id="rId30"/>
    </p:embeddedFont>
    <p:embeddedFont>
      <p:font typeface="Montserrat ExtraBold"/>
      <p:bold r:id="rId31"/>
      <p:boldItalic r:id="rId32"/>
    </p:embeddedFont>
    <p:embeddedFont>
      <p:font typeface="Open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Montserrat-boldItalic.fntdata"/><Relationship Id="rId21" Type="http://schemas.openxmlformats.org/officeDocument/2006/relationships/font" Target="fonts/Montserrat-bold.fntdata"/><Relationship Id="rId24" Type="http://schemas.openxmlformats.org/officeDocument/2006/relationships/font" Target="fonts/MontserratMedium-bold.fntdata"/><Relationship Id="rId23" Type="http://schemas.openxmlformats.org/officeDocument/2006/relationships/font" Target="fonts/Montserrat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ontserratMedium-boldItalic.fntdata"/><Relationship Id="rId25" Type="http://schemas.openxmlformats.org/officeDocument/2006/relationships/font" Target="fonts/MontserratMedium-italic.fntdata"/><Relationship Id="rId28" Type="http://schemas.openxmlformats.org/officeDocument/2006/relationships/font" Target="fonts/OpenSansSemiBold-bold.fntdata"/><Relationship Id="rId27" Type="http://schemas.openxmlformats.org/officeDocument/2006/relationships/font" Target="fonts/OpenSansSemiBold-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OpenSansSemi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ExtraBold-bold.fntdata"/><Relationship Id="rId30" Type="http://schemas.openxmlformats.org/officeDocument/2006/relationships/font" Target="fonts/OpenSansSemiBold-boldItalic.fntdata"/><Relationship Id="rId11" Type="http://schemas.openxmlformats.org/officeDocument/2006/relationships/slide" Target="slides/slide5.xml"/><Relationship Id="rId33" Type="http://schemas.openxmlformats.org/officeDocument/2006/relationships/font" Target="fonts/OpenSans-regular.fntdata"/><Relationship Id="rId10" Type="http://schemas.openxmlformats.org/officeDocument/2006/relationships/slide" Target="slides/slide4.xml"/><Relationship Id="rId32" Type="http://schemas.openxmlformats.org/officeDocument/2006/relationships/font" Target="fonts/MontserratExtraBold-boldItalic.fntdata"/><Relationship Id="rId13" Type="http://schemas.openxmlformats.org/officeDocument/2006/relationships/slide" Target="slides/slide7.xml"/><Relationship Id="rId35" Type="http://schemas.openxmlformats.org/officeDocument/2006/relationships/font" Target="fonts/OpenSans-italic.fntdata"/><Relationship Id="rId12" Type="http://schemas.openxmlformats.org/officeDocument/2006/relationships/slide" Target="slides/slide6.xml"/><Relationship Id="rId34" Type="http://schemas.openxmlformats.org/officeDocument/2006/relationships/font" Target="fonts/OpenSans-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OpenSans-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gif>
</file>

<file path=ppt/media/image12.png>
</file>

<file path=ppt/media/image13.gif>
</file>

<file path=ppt/media/image14.png>
</file>

<file path=ppt/media/image4.png>
</file>

<file path=ppt/media/image5.jpg>
</file>

<file path=ppt/media/image6.gif>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d455bd16ee_0_1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d455bd16ee_0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46c0c8925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46c0c8925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f9e4c3937f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f9e4c3937f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Развернутый комментарий</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f9e4c393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f9e4c393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d06165e40a_0_44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gd06165e40a_0_4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35ad40e27a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35ad40e27a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342949da77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342949da77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Если вам не хватило места, вы можете здесь написать развернутый комментарий.</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f9e4c3937f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f9e4c3937f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Развернутый комментарий.</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404c764bd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404c764bd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404c764bd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404c764bd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404c764bd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404c764bd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f9e4c3937f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f9e4c3937f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46c0c892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46c0c892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4351579c7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4351579c7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56" name="Shape 56"/>
        <p:cNvGrpSpPr/>
        <p:nvPr/>
      </p:nvGrpSpPr>
      <p:grpSpPr>
        <a:xfrm>
          <a:off x="0" y="0"/>
          <a:ext cx="0" cy="0"/>
          <a:chOff x="0" y="0"/>
          <a:chExt cx="0" cy="0"/>
        </a:xfrm>
      </p:grpSpPr>
      <p:sp>
        <p:nvSpPr>
          <p:cNvPr id="57" name="Google Shape;57;p14"/>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8" name="Google Shape;58;p14"/>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pic>
        <p:nvPicPr>
          <p:cNvPr id="59" name="Google Shape;59;p14"/>
          <p:cNvPicPr preferRelativeResize="0"/>
          <p:nvPr/>
        </p:nvPicPr>
        <p:blipFill rotWithShape="1">
          <a:blip r:embed="rId2">
            <a:alphaModFix/>
          </a:blip>
          <a:srcRect b="0" l="0" r="0" t="0"/>
          <a:stretch/>
        </p:blipFill>
        <p:spPr>
          <a:xfrm>
            <a:off x="281335" y="169772"/>
            <a:ext cx="738994" cy="2226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8"/>
                                        </p:tgtEl>
                                        <p:attrNameLst>
                                          <p:attrName>style.visibility</p:attrName>
                                        </p:attrNameLst>
                                      </p:cBhvr>
                                      <p:to>
                                        <p:strVal val="visible"/>
                                      </p:to>
                                    </p:set>
                                    <p:anim calcmode="lin" valueType="num">
                                      <p:cBhvr additive="base">
                                        <p:cTn dur="1000"/>
                                        <p:tgtEl>
                                          <p:spTgt spid="5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6_Custom Layout">
    <p:spTree>
      <p:nvGrpSpPr>
        <p:cNvPr id="60" name="Shape 60"/>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5_Custom Layout">
  <p:cSld name="75_Custom Layout">
    <p:spTree>
      <p:nvGrpSpPr>
        <p:cNvPr id="61" name="Shape 61"/>
        <p:cNvGrpSpPr/>
        <p:nvPr/>
      </p:nvGrpSpPr>
      <p:grpSpPr>
        <a:xfrm>
          <a:off x="0" y="0"/>
          <a:ext cx="0" cy="0"/>
          <a:chOff x="0" y="0"/>
          <a:chExt cx="0" cy="0"/>
        </a:xfrm>
      </p:grpSpPr>
      <p:sp>
        <p:nvSpPr>
          <p:cNvPr id="62" name="Google Shape;62;p16"/>
          <p:cNvSpPr/>
          <p:nvPr>
            <p:ph idx="2" type="pic"/>
          </p:nvPr>
        </p:nvSpPr>
        <p:spPr>
          <a:xfrm>
            <a:off x="0" y="0"/>
            <a:ext cx="3055800" cy="5143500"/>
          </a:xfrm>
          <a:prstGeom prst="rect">
            <a:avLst/>
          </a:prstGeom>
          <a:solidFill>
            <a:schemeClr val="lt1"/>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63" name="Google Shape;63;p16"/>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500"/>
                                        <p:tgtEl>
                                          <p:spTgt spid="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5_Custom Layout" showMasterSp="0">
  <p:cSld name="45_Custom Layout">
    <p:spTree>
      <p:nvGrpSpPr>
        <p:cNvPr id="64" name="Shape 64"/>
        <p:cNvGrpSpPr/>
        <p:nvPr/>
      </p:nvGrpSpPr>
      <p:grpSpPr>
        <a:xfrm>
          <a:off x="0" y="0"/>
          <a:ext cx="0" cy="0"/>
          <a:chOff x="0" y="0"/>
          <a:chExt cx="0" cy="0"/>
        </a:xfrm>
      </p:grpSpPr>
      <p:sp>
        <p:nvSpPr>
          <p:cNvPr id="65" name="Google Shape;65;p17"/>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65"/>
                                        </p:tgtEl>
                                        <p:attrNameLst>
                                          <p:attrName>style.visibility</p:attrName>
                                        </p:attrNameLst>
                                      </p:cBhvr>
                                      <p:to>
                                        <p:strVal val="visible"/>
                                      </p:to>
                                    </p:set>
                                    <p:animEffect filter="fade" transition="in">
                                      <p:cBhvr>
                                        <p:cTn dur="500"/>
                                        <p:tgtEl>
                                          <p:spTgt spid="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7_Custom Layout">
    <p:spTree>
      <p:nvGrpSpPr>
        <p:cNvPr id="66" name="Shape 6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_Custom Layout">
  <p:cSld name="25_Custom Layout">
    <p:bg>
      <p:bgPr>
        <a:solidFill>
          <a:schemeClr val="lt1"/>
        </a:solidFill>
      </p:bgPr>
    </p:bg>
    <p:spTree>
      <p:nvGrpSpPr>
        <p:cNvPr id="67" name="Shape 67"/>
        <p:cNvGrpSpPr/>
        <p:nvPr/>
      </p:nvGrpSpPr>
      <p:grpSpPr>
        <a:xfrm>
          <a:off x="0" y="0"/>
          <a:ext cx="0" cy="0"/>
          <a:chOff x="0" y="0"/>
          <a:chExt cx="0" cy="0"/>
        </a:xfrm>
      </p:grpSpPr>
      <p:sp>
        <p:nvSpPr>
          <p:cNvPr id="68" name="Google Shape;68;p19"/>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1_Custom Layout">
  <p:cSld name="131_Custom Layout">
    <p:spTree>
      <p:nvGrpSpPr>
        <p:cNvPr id="69" name="Shape 69"/>
        <p:cNvGrpSpPr/>
        <p:nvPr/>
      </p:nvGrpSpPr>
      <p:grpSpPr>
        <a:xfrm>
          <a:off x="0" y="0"/>
          <a:ext cx="0" cy="0"/>
          <a:chOff x="0" y="0"/>
          <a:chExt cx="0" cy="0"/>
        </a:xfrm>
      </p:grpSpPr>
      <p:sp>
        <p:nvSpPr>
          <p:cNvPr id="70" name="Google Shape;70;p2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71" name="Google Shape;71;p20"/>
          <p:cNvSpPr/>
          <p:nvPr>
            <p:ph idx="2" type="pic"/>
          </p:nvPr>
        </p:nvSpPr>
        <p:spPr>
          <a:xfrm>
            <a:off x="5336381" y="0"/>
            <a:ext cx="3807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71"/>
                                        </p:tgtEl>
                                        <p:attrNameLst>
                                          <p:attrName>style.visibility</p:attrName>
                                        </p:attrNameLst>
                                      </p:cBhvr>
                                      <p:to>
                                        <p:strVal val="visible"/>
                                      </p:to>
                                    </p:set>
                                    <p:animEffect filter="fade" transition="in">
                                      <p:cBhvr>
                                        <p:cTn dur="5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5_Custom Layout" showMasterSp="0">
  <p:cSld name="65_Custom Layout">
    <p:spTree>
      <p:nvGrpSpPr>
        <p:cNvPr id="72" name="Shape 72"/>
        <p:cNvGrpSpPr/>
        <p:nvPr/>
      </p:nvGrpSpPr>
      <p:grpSpPr>
        <a:xfrm>
          <a:off x="0" y="0"/>
          <a:ext cx="0" cy="0"/>
          <a:chOff x="0" y="0"/>
          <a:chExt cx="0" cy="0"/>
        </a:xfrm>
      </p:grpSpPr>
      <p:sp>
        <p:nvSpPr>
          <p:cNvPr id="73" name="Google Shape;73;p21"/>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73"/>
                                        </p:tgtEl>
                                        <p:attrNameLst>
                                          <p:attrName>style.visibility</p:attrName>
                                        </p:attrNameLst>
                                      </p:cBhvr>
                                      <p:to>
                                        <p:strVal val="visible"/>
                                      </p:to>
                                    </p:set>
                                    <p:animEffect filter="fade" transition="in">
                                      <p:cBhvr>
                                        <p:cTn dur="500"/>
                                        <p:tgtEl>
                                          <p:spTgt spid="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74" name="Shape 74"/>
        <p:cNvGrpSpPr/>
        <p:nvPr/>
      </p:nvGrpSpPr>
      <p:grpSpPr>
        <a:xfrm>
          <a:off x="0" y="0"/>
          <a:ext cx="0" cy="0"/>
          <a:chOff x="0" y="0"/>
          <a:chExt cx="0" cy="0"/>
        </a:xfrm>
      </p:grpSpPr>
      <p:sp>
        <p:nvSpPr>
          <p:cNvPr id="75" name="Google Shape;75;p22"/>
          <p:cNvSpPr/>
          <p:nvPr>
            <p:ph idx="2" type="pic"/>
          </p:nvPr>
        </p:nvSpPr>
        <p:spPr>
          <a:xfrm>
            <a:off x="0" y="0"/>
            <a:ext cx="9144000" cy="5143500"/>
          </a:xfrm>
          <a:prstGeom prst="rect">
            <a:avLst/>
          </a:prstGeom>
          <a:solidFill>
            <a:schemeClr val="lt1"/>
          </a:solidFill>
          <a:ln>
            <a:noFill/>
          </a:ln>
        </p:spPr>
        <p:txBody>
          <a:bodyPr anchorCtr="0" anchor="ctr" bIns="34275" lIns="68575" spcFirstLastPara="1" rIns="68575" wrap="square" tIns="34275">
            <a:noAutofit/>
          </a:bodyPr>
          <a:lstStyle>
            <a:lvl1pPr lvl="0" marR="0" rtl="0" algn="ctr">
              <a:lnSpc>
                <a:spcPct val="90000"/>
              </a:lnSpc>
              <a:spcBef>
                <a:spcPts val="600"/>
              </a:spcBef>
              <a:spcAft>
                <a:spcPts val="0"/>
              </a:spcAft>
              <a:buClr>
                <a:schemeClr val="dk1"/>
              </a:buClr>
              <a:buSzPts val="1200"/>
              <a:buFont typeface="Arial"/>
              <a:buChar char="•"/>
              <a:defRPr b="0" i="0" sz="1000" u="none" cap="none" strike="noStrike">
                <a:solidFill>
                  <a:schemeClr val="dk1"/>
                </a:solidFill>
                <a:latin typeface="Arial"/>
                <a:ea typeface="Arial"/>
                <a:cs typeface="Arial"/>
                <a:sym typeface="Arial"/>
              </a:defRPr>
            </a:lvl1pPr>
            <a:lvl2pPr lvl="1" marR="0" rtl="0" algn="l">
              <a:lnSpc>
                <a:spcPct val="90000"/>
              </a:lnSpc>
              <a:spcBef>
                <a:spcPts val="300"/>
              </a:spcBef>
              <a:spcAft>
                <a:spcPts val="0"/>
              </a:spcAft>
              <a:buClr>
                <a:schemeClr val="dk1"/>
              </a:buClr>
              <a:buSzPts val="1800"/>
              <a:buFont typeface="Arial"/>
              <a:buChar char="•"/>
              <a:defRPr b="0" i="0" sz="1500" u="none" cap="none" strike="noStrike">
                <a:solidFill>
                  <a:schemeClr val="dk1"/>
                </a:solidFill>
                <a:latin typeface="Arial"/>
                <a:ea typeface="Arial"/>
                <a:cs typeface="Arial"/>
                <a:sym typeface="Arial"/>
              </a:defRPr>
            </a:lvl2pPr>
            <a:lvl3pPr lvl="2" marR="0" rtl="0" algn="l">
              <a:lnSpc>
                <a:spcPct val="90000"/>
              </a:lnSpc>
              <a:spcBef>
                <a:spcPts val="300"/>
              </a:spcBef>
              <a:spcAft>
                <a:spcPts val="0"/>
              </a:spcAft>
              <a:buClr>
                <a:schemeClr val="dk1"/>
              </a:buClr>
              <a:buSzPts val="1500"/>
              <a:buFont typeface="Arial"/>
              <a:buChar char="•"/>
              <a:defRPr b="0" i="0" sz="1200" u="none" cap="none" strike="noStrike">
                <a:solidFill>
                  <a:schemeClr val="dk1"/>
                </a:solidFill>
                <a:latin typeface="Arial"/>
                <a:ea typeface="Arial"/>
                <a:cs typeface="Arial"/>
                <a:sym typeface="Arial"/>
              </a:defRPr>
            </a:lvl3pPr>
            <a:lvl4pPr lvl="3"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4pPr>
            <a:lvl5pPr lvl="4"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5pPr>
            <a:lvl6pPr lvl="5"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6pPr>
            <a:lvl7pPr lvl="6"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7pPr>
            <a:lvl8pPr lvl="7"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8pPr>
            <a:lvl9pPr lvl="8"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76" name="Shape 76"/>
        <p:cNvGrpSpPr/>
        <p:nvPr/>
      </p:nvGrpSpPr>
      <p:grpSpPr>
        <a:xfrm>
          <a:off x="0" y="0"/>
          <a:ext cx="0" cy="0"/>
          <a:chOff x="0" y="0"/>
          <a:chExt cx="0" cy="0"/>
        </a:xfrm>
      </p:grpSpPr>
      <p:sp>
        <p:nvSpPr>
          <p:cNvPr id="77" name="Google Shape;77;p23"/>
          <p:cNvSpPr/>
          <p:nvPr>
            <p:ph idx="2" type="pic"/>
          </p:nvPr>
        </p:nvSpPr>
        <p:spPr>
          <a:xfrm>
            <a:off x="4572000" y="0"/>
            <a:ext cx="4572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78" name="Google Shape;78;p23"/>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78"/>
                                        </p:tgtEl>
                                        <p:attrNameLst>
                                          <p:attrName>style.visibility</p:attrName>
                                        </p:attrNameLst>
                                      </p:cBhvr>
                                      <p:to>
                                        <p:strVal val="visible"/>
                                      </p:to>
                                    </p:set>
                                    <p:anim calcmode="lin" valueType="num">
                                      <p:cBhvr additive="base">
                                        <p:cTn dur="1000"/>
                                        <p:tgtEl>
                                          <p:spTgt spid="7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_Custom Layout">
  <p:cSld name="34_Custom Layout">
    <p:spTree>
      <p:nvGrpSpPr>
        <p:cNvPr id="79" name="Shape 79"/>
        <p:cNvGrpSpPr/>
        <p:nvPr/>
      </p:nvGrpSpPr>
      <p:grpSpPr>
        <a:xfrm>
          <a:off x="0" y="0"/>
          <a:ext cx="0" cy="0"/>
          <a:chOff x="0" y="0"/>
          <a:chExt cx="0" cy="0"/>
        </a:xfrm>
      </p:grpSpPr>
      <p:sp>
        <p:nvSpPr>
          <p:cNvPr id="80" name="Google Shape;80;p24"/>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1" name="Google Shape;81;p24"/>
          <p:cNvSpPr/>
          <p:nvPr>
            <p:ph idx="2" type="pic"/>
          </p:nvPr>
        </p:nvSpPr>
        <p:spPr>
          <a:xfrm>
            <a:off x="764381" y="0"/>
            <a:ext cx="2286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5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82" name="Shape 82"/>
        <p:cNvGrpSpPr/>
        <p:nvPr/>
      </p:nvGrpSpPr>
      <p:grpSpPr>
        <a:xfrm>
          <a:off x="0" y="0"/>
          <a:ext cx="0" cy="0"/>
          <a:chOff x="0" y="0"/>
          <a:chExt cx="0" cy="0"/>
        </a:xfrm>
      </p:grpSpPr>
      <p:sp>
        <p:nvSpPr>
          <p:cNvPr id="83" name="Google Shape;83;p25"/>
          <p:cNvSpPr txBox="1"/>
          <p:nvPr>
            <p:ph type="title"/>
          </p:nvPr>
        </p:nvSpPr>
        <p:spPr>
          <a:xfrm>
            <a:off x="5332065" y="710026"/>
            <a:ext cx="3049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4" name="Google Shape;84;p25"/>
          <p:cNvSpPr/>
          <p:nvPr>
            <p:ph idx="2" type="pic"/>
          </p:nvPr>
        </p:nvSpPr>
        <p:spPr>
          <a:xfrm>
            <a:off x="762000" y="0"/>
            <a:ext cx="3810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500"/>
                                        <p:tgtEl>
                                          <p:spTgt spid="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85" name="Shape 85"/>
        <p:cNvGrpSpPr/>
        <p:nvPr/>
      </p:nvGrpSpPr>
      <p:grpSpPr>
        <a:xfrm>
          <a:off x="0" y="0"/>
          <a:ext cx="0" cy="0"/>
          <a:chOff x="0" y="0"/>
          <a:chExt cx="0" cy="0"/>
        </a:xfrm>
      </p:grpSpPr>
      <p:sp>
        <p:nvSpPr>
          <p:cNvPr id="86" name="Google Shape;86;p26"/>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7" name="Google Shape;87;p26"/>
          <p:cNvSpPr/>
          <p:nvPr>
            <p:ph idx="2" type="pic"/>
          </p:nvPr>
        </p:nvSpPr>
        <p:spPr>
          <a:xfrm>
            <a:off x="762000" y="3429000"/>
            <a:ext cx="83820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87"/>
                                        </p:tgtEl>
                                        <p:attrNameLst>
                                          <p:attrName>style.visibility</p:attrName>
                                        </p:attrNameLst>
                                      </p:cBhvr>
                                      <p:to>
                                        <p:strVal val="visible"/>
                                      </p:to>
                                    </p:set>
                                    <p:animEffect filter="fade" transition="in">
                                      <p:cBhvr>
                                        <p:cTn dur="5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88" name="Shape 88"/>
        <p:cNvGrpSpPr/>
        <p:nvPr/>
      </p:nvGrpSpPr>
      <p:grpSpPr>
        <a:xfrm>
          <a:off x="0" y="0"/>
          <a:ext cx="0" cy="0"/>
          <a:chOff x="0" y="0"/>
          <a:chExt cx="0" cy="0"/>
        </a:xfrm>
      </p:grpSpPr>
      <p:sp>
        <p:nvSpPr>
          <p:cNvPr id="89" name="Google Shape;89;p27"/>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0" name="Google Shape;90;p27"/>
          <p:cNvSpPr/>
          <p:nvPr>
            <p:ph idx="2" type="pic"/>
          </p:nvPr>
        </p:nvSpPr>
        <p:spPr>
          <a:xfrm>
            <a:off x="6185389" y="0"/>
            <a:ext cx="2958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5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0_Custom Layout">
  <p:cSld name="90_Custom Layout">
    <p:spTree>
      <p:nvGrpSpPr>
        <p:cNvPr id="91" name="Shape 91"/>
        <p:cNvGrpSpPr/>
        <p:nvPr/>
      </p:nvGrpSpPr>
      <p:grpSpPr>
        <a:xfrm>
          <a:off x="0" y="0"/>
          <a:ext cx="0" cy="0"/>
          <a:chOff x="0" y="0"/>
          <a:chExt cx="0" cy="0"/>
        </a:xfrm>
      </p:grpSpPr>
      <p:sp>
        <p:nvSpPr>
          <p:cNvPr id="92" name="Google Shape;92;p28"/>
          <p:cNvSpPr txBox="1"/>
          <p:nvPr>
            <p:ph type="title"/>
          </p:nvPr>
        </p:nvSpPr>
        <p:spPr>
          <a:xfrm>
            <a:off x="1521619" y="710026"/>
            <a:ext cx="3812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9_Custom Layout">
  <p:cSld name="129_Custom Layout">
    <p:spTree>
      <p:nvGrpSpPr>
        <p:cNvPr id="93" name="Shape 93"/>
        <p:cNvGrpSpPr/>
        <p:nvPr/>
      </p:nvGrpSpPr>
      <p:grpSpPr>
        <a:xfrm>
          <a:off x="0" y="0"/>
          <a:ext cx="0" cy="0"/>
          <a:chOff x="0" y="0"/>
          <a:chExt cx="0" cy="0"/>
        </a:xfrm>
      </p:grpSpPr>
      <p:sp>
        <p:nvSpPr>
          <p:cNvPr id="94" name="Google Shape;94;p29"/>
          <p:cNvSpPr txBox="1"/>
          <p:nvPr>
            <p:ph type="title"/>
          </p:nvPr>
        </p:nvSpPr>
        <p:spPr>
          <a:xfrm>
            <a:off x="1521618" y="710026"/>
            <a:ext cx="3979200" cy="1104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3_Custom Layout">
  <p:cSld name="133_Custom Layout">
    <p:bg>
      <p:bgPr>
        <a:solidFill>
          <a:schemeClr val="lt1"/>
        </a:solidFill>
      </p:bgPr>
    </p:bg>
    <p:spTree>
      <p:nvGrpSpPr>
        <p:cNvPr id="95" name="Shape 95"/>
        <p:cNvGrpSpPr/>
        <p:nvPr/>
      </p:nvGrpSpPr>
      <p:grpSpPr>
        <a:xfrm>
          <a:off x="0" y="0"/>
          <a:ext cx="0" cy="0"/>
          <a:chOff x="0" y="0"/>
          <a:chExt cx="0" cy="0"/>
        </a:xfrm>
      </p:grpSpPr>
      <p:sp>
        <p:nvSpPr>
          <p:cNvPr id="96" name="Google Shape;96;p30"/>
          <p:cNvSpPr txBox="1"/>
          <p:nvPr>
            <p:ph type="title"/>
          </p:nvPr>
        </p:nvSpPr>
        <p:spPr>
          <a:xfrm>
            <a:off x="3111783" y="1038639"/>
            <a:ext cx="2920500" cy="9375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700"/>
              <a:buFont typeface="Montserrat"/>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7" name="Google Shape;97;p30"/>
          <p:cNvSpPr/>
          <p:nvPr>
            <p:ph idx="2" type="pic"/>
          </p:nvPr>
        </p:nvSpPr>
        <p:spPr>
          <a:xfrm>
            <a:off x="1285874" y="587184"/>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8" name="Google Shape;98;p30"/>
          <p:cNvSpPr/>
          <p:nvPr>
            <p:ph idx="3" type="pic"/>
          </p:nvPr>
        </p:nvSpPr>
        <p:spPr>
          <a:xfrm>
            <a:off x="6336507" y="587183"/>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9" name="Google Shape;99;p30"/>
          <p:cNvSpPr/>
          <p:nvPr>
            <p:ph idx="4" type="pic"/>
          </p:nvPr>
        </p:nvSpPr>
        <p:spPr>
          <a:xfrm>
            <a:off x="1285874"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0" name="Google Shape;100;p30"/>
          <p:cNvSpPr/>
          <p:nvPr>
            <p:ph idx="5" type="pic"/>
          </p:nvPr>
        </p:nvSpPr>
        <p:spPr>
          <a:xfrm>
            <a:off x="6336507"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500"/>
                                        <p:tgtEl>
                                          <p:spTgt spid="97"/>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500"/>
                                        <p:tgtEl>
                                          <p:spTgt spid="98"/>
                                        </p:tgtEl>
                                      </p:cBhvr>
                                    </p:animEffect>
                                  </p:childTnLst>
                                </p:cTn>
                              </p:par>
                              <p:par>
                                <p:cTn fill="hold" nodeType="with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500"/>
                                        <p:tgtEl>
                                          <p:spTgt spid="99"/>
                                        </p:tgtEl>
                                      </p:cBhvr>
                                    </p:animEffect>
                                  </p:childTnLst>
                                </p:cTn>
                              </p:par>
                              <p:par>
                                <p:cTn fill="hold" nodeType="with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500"/>
                                        <p:tgtEl>
                                          <p:spTgt spid="1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6_Custom Layout">
  <p:cSld name="136_Custom Layout">
    <p:bg>
      <p:bgPr>
        <a:solidFill>
          <a:schemeClr val="lt1"/>
        </a:solidFill>
      </p:bgPr>
    </p:bg>
    <p:spTree>
      <p:nvGrpSpPr>
        <p:cNvPr id="101" name="Shape 101"/>
        <p:cNvGrpSpPr/>
        <p:nvPr/>
      </p:nvGrpSpPr>
      <p:grpSpPr>
        <a:xfrm>
          <a:off x="0" y="0"/>
          <a:ext cx="0" cy="0"/>
          <a:chOff x="0" y="0"/>
          <a:chExt cx="0" cy="0"/>
        </a:xfrm>
      </p:grpSpPr>
      <p:sp>
        <p:nvSpPr>
          <p:cNvPr id="102" name="Google Shape;102;p3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3" name="Google Shape;103;p31"/>
          <p:cNvSpPr/>
          <p:nvPr>
            <p:ph idx="2" type="pic"/>
          </p:nvPr>
        </p:nvSpPr>
        <p:spPr>
          <a:xfrm>
            <a:off x="1674018"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4" name="Google Shape;104;p31"/>
          <p:cNvSpPr/>
          <p:nvPr>
            <p:ph idx="3" type="pic"/>
          </p:nvPr>
        </p:nvSpPr>
        <p:spPr>
          <a:xfrm>
            <a:off x="5123023"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5" name="Google Shape;105;p31"/>
          <p:cNvSpPr/>
          <p:nvPr>
            <p:ph idx="4" type="pic"/>
          </p:nvPr>
        </p:nvSpPr>
        <p:spPr>
          <a:xfrm>
            <a:off x="3398521"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6" name="Google Shape;106;p31"/>
          <p:cNvSpPr/>
          <p:nvPr>
            <p:ph idx="5" type="pic"/>
          </p:nvPr>
        </p:nvSpPr>
        <p:spPr>
          <a:xfrm>
            <a:off x="6847526"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500"/>
                                        <p:tgtEl>
                                          <p:spTgt spid="103"/>
                                        </p:tgtEl>
                                      </p:cBhvr>
                                    </p:animEffect>
                                  </p:childTnLst>
                                </p:cTn>
                              </p:par>
                              <p:par>
                                <p:cTn fill="hold" nodeType="withEffect" presetClass="entr" presetID="10" presetSubtype="0">
                                  <p:stCondLst>
                                    <p:cond delay="250"/>
                                  </p:stCondLst>
                                  <p:childTnLst>
                                    <p:set>
                                      <p:cBhvr>
                                        <p:cTn dur="1" fill="hold">
                                          <p:stCondLst>
                                            <p:cond delay="0"/>
                                          </p:stCondLst>
                                        </p:cTn>
                                        <p:tgtEl>
                                          <p:spTgt spid="105"/>
                                        </p:tgtEl>
                                        <p:attrNameLst>
                                          <p:attrName>style.visibility</p:attrName>
                                        </p:attrNameLst>
                                      </p:cBhvr>
                                      <p:to>
                                        <p:strVal val="visible"/>
                                      </p:to>
                                    </p:set>
                                    <p:animEffect filter="fade" transition="in">
                                      <p:cBhvr>
                                        <p:cTn dur="500"/>
                                        <p:tgtEl>
                                          <p:spTgt spid="105"/>
                                        </p:tgtEl>
                                      </p:cBhvr>
                                    </p:animEffect>
                                  </p:childTnLst>
                                </p:cTn>
                              </p:par>
                              <p:par>
                                <p:cTn fill="hold" nodeType="withEffect" presetClass="entr" presetID="10" presetSubtype="0">
                                  <p:stCondLst>
                                    <p:cond delay="500"/>
                                  </p:stCondLst>
                                  <p:childTnLst>
                                    <p:set>
                                      <p:cBhvr>
                                        <p:cTn dur="1" fill="hold">
                                          <p:stCondLst>
                                            <p:cond delay="0"/>
                                          </p:stCondLst>
                                        </p:cTn>
                                        <p:tgtEl>
                                          <p:spTgt spid="104"/>
                                        </p:tgtEl>
                                        <p:attrNameLst>
                                          <p:attrName>style.visibility</p:attrName>
                                        </p:attrNameLst>
                                      </p:cBhvr>
                                      <p:to>
                                        <p:strVal val="visible"/>
                                      </p:to>
                                    </p:set>
                                    <p:animEffect filter="fade" transition="in">
                                      <p:cBhvr>
                                        <p:cTn dur="500"/>
                                        <p:tgtEl>
                                          <p:spTgt spid="104"/>
                                        </p:tgtEl>
                                      </p:cBhvr>
                                    </p:animEffect>
                                  </p:childTnLst>
                                </p:cTn>
                              </p:par>
                              <p:par>
                                <p:cTn fill="hold" nodeType="withEffect" presetClass="entr" presetID="10" presetSubtype="0">
                                  <p:stCondLst>
                                    <p:cond delay="750"/>
                                  </p:stCondLst>
                                  <p:childTnLst>
                                    <p:set>
                                      <p:cBhvr>
                                        <p:cTn dur="1" fill="hold">
                                          <p:stCondLst>
                                            <p:cond delay="0"/>
                                          </p:stCondLst>
                                        </p:cTn>
                                        <p:tgtEl>
                                          <p:spTgt spid="106"/>
                                        </p:tgtEl>
                                        <p:attrNameLst>
                                          <p:attrName>style.visibility</p:attrName>
                                        </p:attrNameLst>
                                      </p:cBhvr>
                                      <p:to>
                                        <p:strVal val="visible"/>
                                      </p:to>
                                    </p:set>
                                    <p:animEffect filter="fade" transition="in">
                                      <p:cBhvr>
                                        <p:cTn dur="500"/>
                                        <p:tgtEl>
                                          <p:spTgt spid="1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3_Custom Layout">
  <p:cSld name="43_Custom Layout">
    <p:spTree>
      <p:nvGrpSpPr>
        <p:cNvPr id="107" name="Shape 107"/>
        <p:cNvGrpSpPr/>
        <p:nvPr/>
      </p:nvGrpSpPr>
      <p:grpSpPr>
        <a:xfrm>
          <a:off x="0" y="0"/>
          <a:ext cx="0" cy="0"/>
          <a:chOff x="0" y="0"/>
          <a:chExt cx="0" cy="0"/>
        </a:xfrm>
      </p:grpSpPr>
      <p:sp>
        <p:nvSpPr>
          <p:cNvPr id="108" name="Google Shape;108;p32"/>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9" name="Google Shape;109;p32"/>
          <p:cNvSpPr/>
          <p:nvPr>
            <p:ph idx="2" type="pic"/>
          </p:nvPr>
        </p:nvSpPr>
        <p:spPr>
          <a:xfrm>
            <a:off x="1521618" y="2085432"/>
            <a:ext cx="1512000" cy="15120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0" name="Google Shape;110;p32"/>
          <p:cNvSpPr/>
          <p:nvPr>
            <p:ph idx="3" type="pic"/>
          </p:nvPr>
        </p:nvSpPr>
        <p:spPr>
          <a:xfrm>
            <a:off x="462159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1" name="Google Shape;111;p32"/>
          <p:cNvSpPr/>
          <p:nvPr>
            <p:ph idx="4" type="pic"/>
          </p:nvPr>
        </p:nvSpPr>
        <p:spPr>
          <a:xfrm>
            <a:off x="617158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2" name="Google Shape;112;p32"/>
          <p:cNvSpPr/>
          <p:nvPr>
            <p:ph idx="5" type="pic"/>
          </p:nvPr>
        </p:nvSpPr>
        <p:spPr>
          <a:xfrm>
            <a:off x="7721580"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3" name="Google Shape;113;p32"/>
          <p:cNvSpPr/>
          <p:nvPr>
            <p:ph idx="6" type="pic"/>
          </p:nvPr>
        </p:nvSpPr>
        <p:spPr>
          <a:xfrm>
            <a:off x="1521618"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4" name="Google Shape;114;p32"/>
          <p:cNvSpPr/>
          <p:nvPr>
            <p:ph idx="7" type="pic"/>
          </p:nvPr>
        </p:nvSpPr>
        <p:spPr>
          <a:xfrm>
            <a:off x="307160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5" name="Google Shape;115;p32"/>
          <p:cNvSpPr/>
          <p:nvPr>
            <p:ph idx="8" type="pic"/>
          </p:nvPr>
        </p:nvSpPr>
        <p:spPr>
          <a:xfrm>
            <a:off x="462159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6" name="Google Shape;116;p32"/>
          <p:cNvSpPr/>
          <p:nvPr>
            <p:ph idx="9" type="pic"/>
          </p:nvPr>
        </p:nvSpPr>
        <p:spPr>
          <a:xfrm>
            <a:off x="617158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7" name="Google Shape;117;p32"/>
          <p:cNvSpPr/>
          <p:nvPr>
            <p:ph idx="13" type="pic"/>
          </p:nvPr>
        </p:nvSpPr>
        <p:spPr>
          <a:xfrm>
            <a:off x="7721580"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8" name="Google Shape;118;p32"/>
          <p:cNvSpPr/>
          <p:nvPr>
            <p:ph idx="14" type="pic"/>
          </p:nvPr>
        </p:nvSpPr>
        <p:spPr>
          <a:xfrm>
            <a:off x="3071609" y="2085432"/>
            <a:ext cx="1512000" cy="15120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500"/>
                                        <p:tgtEl>
                                          <p:spTgt spid="109"/>
                                        </p:tgtEl>
                                      </p:cBhvr>
                                    </p:animEffect>
                                  </p:childTnLst>
                                </p:cTn>
                              </p:par>
                              <p:par>
                                <p:cTn fill="hold" nodeType="withEffect" presetClass="entr" presetID="10" presetSubtype="0">
                                  <p:stCondLst>
                                    <p:cond delay="600"/>
                                  </p:stCondLst>
                                  <p:childTnLst>
                                    <p:set>
                                      <p:cBhvr>
                                        <p:cTn dur="1" fill="hold">
                                          <p:stCondLst>
                                            <p:cond delay="0"/>
                                          </p:stCondLst>
                                        </p:cTn>
                                        <p:tgtEl>
                                          <p:spTgt spid="110"/>
                                        </p:tgtEl>
                                        <p:attrNameLst>
                                          <p:attrName>style.visibility</p:attrName>
                                        </p:attrNameLst>
                                      </p:cBhvr>
                                      <p:to>
                                        <p:strVal val="visible"/>
                                      </p:to>
                                    </p:set>
                                    <p:animEffect filter="fade" transition="in">
                                      <p:cBhvr>
                                        <p:cTn dur="500"/>
                                        <p:tgtEl>
                                          <p:spTgt spid="110"/>
                                        </p:tgtEl>
                                      </p:cBhvr>
                                    </p:animEffect>
                                  </p:childTnLst>
                                </p:cTn>
                              </p:par>
                              <p:par>
                                <p:cTn fill="hold" nodeType="withEffect" presetClass="entr" presetID="10" presetSubtype="0">
                                  <p:stCondLst>
                                    <p:cond delay="900"/>
                                  </p:stCondLst>
                                  <p:childTnLst>
                                    <p:set>
                                      <p:cBhvr>
                                        <p:cTn dur="1" fill="hold">
                                          <p:stCondLst>
                                            <p:cond delay="0"/>
                                          </p:stCondLst>
                                        </p:cTn>
                                        <p:tgtEl>
                                          <p:spTgt spid="111"/>
                                        </p:tgtEl>
                                        <p:attrNameLst>
                                          <p:attrName>style.visibility</p:attrName>
                                        </p:attrNameLst>
                                      </p:cBhvr>
                                      <p:to>
                                        <p:strVal val="visible"/>
                                      </p:to>
                                    </p:set>
                                    <p:animEffect filter="fade" transition="in">
                                      <p:cBhvr>
                                        <p:cTn dur="500"/>
                                        <p:tgtEl>
                                          <p:spTgt spid="111"/>
                                        </p:tgtEl>
                                      </p:cBhvr>
                                    </p:animEffect>
                                  </p:childTnLst>
                                </p:cTn>
                              </p:par>
                              <p:par>
                                <p:cTn fill="hold" nodeType="withEffect" presetClass="entr" presetID="10" presetSubtype="0">
                                  <p:stCondLst>
                                    <p:cond delay="1200"/>
                                  </p:stCondLst>
                                  <p:childTnLst>
                                    <p:set>
                                      <p:cBhvr>
                                        <p:cTn dur="1" fill="hold">
                                          <p:stCondLst>
                                            <p:cond delay="0"/>
                                          </p:stCondLst>
                                        </p:cTn>
                                        <p:tgtEl>
                                          <p:spTgt spid="112"/>
                                        </p:tgtEl>
                                        <p:attrNameLst>
                                          <p:attrName>style.visibility</p:attrName>
                                        </p:attrNameLst>
                                      </p:cBhvr>
                                      <p:to>
                                        <p:strVal val="visible"/>
                                      </p:to>
                                    </p:set>
                                    <p:animEffect filter="fade" transition="in">
                                      <p:cBhvr>
                                        <p:cTn dur="500"/>
                                        <p:tgtEl>
                                          <p:spTgt spid="112"/>
                                        </p:tgtEl>
                                      </p:cBhvr>
                                    </p:animEffect>
                                  </p:childTnLst>
                                </p:cTn>
                              </p:par>
                              <p:par>
                                <p:cTn fill="hold" nodeType="withEffect" presetClass="entr" presetID="10" presetSubtype="0">
                                  <p:stCondLst>
                                    <p:cond delay="1500"/>
                                  </p:stCondLst>
                                  <p:childTnLst>
                                    <p:set>
                                      <p:cBhvr>
                                        <p:cTn dur="1" fill="hold">
                                          <p:stCondLst>
                                            <p:cond delay="0"/>
                                          </p:stCondLst>
                                        </p:cTn>
                                        <p:tgtEl>
                                          <p:spTgt spid="113"/>
                                        </p:tgtEl>
                                        <p:attrNameLst>
                                          <p:attrName>style.visibility</p:attrName>
                                        </p:attrNameLst>
                                      </p:cBhvr>
                                      <p:to>
                                        <p:strVal val="visible"/>
                                      </p:to>
                                    </p:set>
                                    <p:animEffect filter="fade" transition="in">
                                      <p:cBhvr>
                                        <p:cTn dur="500"/>
                                        <p:tgtEl>
                                          <p:spTgt spid="113"/>
                                        </p:tgtEl>
                                      </p:cBhvr>
                                    </p:animEffect>
                                  </p:childTnLst>
                                </p:cTn>
                              </p:par>
                              <p:par>
                                <p:cTn fill="hold" nodeType="withEffect" presetClass="entr" presetID="10" presetSubtype="0">
                                  <p:stCondLst>
                                    <p:cond delay="1800"/>
                                  </p:stCondLst>
                                  <p:childTnLst>
                                    <p:set>
                                      <p:cBhvr>
                                        <p:cTn dur="1" fill="hold">
                                          <p:stCondLst>
                                            <p:cond delay="0"/>
                                          </p:stCondLst>
                                        </p:cTn>
                                        <p:tgtEl>
                                          <p:spTgt spid="114"/>
                                        </p:tgtEl>
                                        <p:attrNameLst>
                                          <p:attrName>style.visibility</p:attrName>
                                        </p:attrNameLst>
                                      </p:cBhvr>
                                      <p:to>
                                        <p:strVal val="visible"/>
                                      </p:to>
                                    </p:set>
                                    <p:animEffect filter="fade" transition="in">
                                      <p:cBhvr>
                                        <p:cTn dur="500"/>
                                        <p:tgtEl>
                                          <p:spTgt spid="114"/>
                                        </p:tgtEl>
                                      </p:cBhvr>
                                    </p:animEffect>
                                  </p:childTnLst>
                                </p:cTn>
                              </p:par>
                              <p:par>
                                <p:cTn fill="hold" nodeType="withEffect" presetClass="entr" presetID="10" presetSubtype="0">
                                  <p:stCondLst>
                                    <p:cond delay="2100"/>
                                  </p:stCondLst>
                                  <p:childTnLst>
                                    <p:set>
                                      <p:cBhvr>
                                        <p:cTn dur="1" fill="hold">
                                          <p:stCondLst>
                                            <p:cond delay="0"/>
                                          </p:stCondLst>
                                        </p:cTn>
                                        <p:tgtEl>
                                          <p:spTgt spid="115"/>
                                        </p:tgtEl>
                                        <p:attrNameLst>
                                          <p:attrName>style.visibility</p:attrName>
                                        </p:attrNameLst>
                                      </p:cBhvr>
                                      <p:to>
                                        <p:strVal val="visible"/>
                                      </p:to>
                                    </p:set>
                                    <p:animEffect filter="fade" transition="in">
                                      <p:cBhvr>
                                        <p:cTn dur="500"/>
                                        <p:tgtEl>
                                          <p:spTgt spid="115"/>
                                        </p:tgtEl>
                                      </p:cBhvr>
                                    </p:animEffect>
                                  </p:childTnLst>
                                </p:cTn>
                              </p:par>
                              <p:par>
                                <p:cTn fill="hold" nodeType="withEffect" presetClass="entr" presetID="10" presetSubtype="0">
                                  <p:stCondLst>
                                    <p:cond delay="2400"/>
                                  </p:stCondLst>
                                  <p:childTnLst>
                                    <p:set>
                                      <p:cBhvr>
                                        <p:cTn dur="1" fill="hold">
                                          <p:stCondLst>
                                            <p:cond delay="0"/>
                                          </p:stCondLst>
                                        </p:cTn>
                                        <p:tgtEl>
                                          <p:spTgt spid="116"/>
                                        </p:tgtEl>
                                        <p:attrNameLst>
                                          <p:attrName>style.visibility</p:attrName>
                                        </p:attrNameLst>
                                      </p:cBhvr>
                                      <p:to>
                                        <p:strVal val="visible"/>
                                      </p:to>
                                    </p:set>
                                    <p:animEffect filter="fade" transition="in">
                                      <p:cBhvr>
                                        <p:cTn dur="500"/>
                                        <p:tgtEl>
                                          <p:spTgt spid="116"/>
                                        </p:tgtEl>
                                      </p:cBhvr>
                                    </p:animEffect>
                                  </p:childTnLst>
                                </p:cTn>
                              </p:par>
                              <p:par>
                                <p:cTn fill="hold" nodeType="withEffect" presetClass="entr" presetID="10" presetSubtype="0">
                                  <p:stCondLst>
                                    <p:cond delay="2700"/>
                                  </p:stCondLst>
                                  <p:childTnLst>
                                    <p:set>
                                      <p:cBhvr>
                                        <p:cTn dur="1" fill="hold">
                                          <p:stCondLst>
                                            <p:cond delay="0"/>
                                          </p:stCondLst>
                                        </p:cTn>
                                        <p:tgtEl>
                                          <p:spTgt spid="117"/>
                                        </p:tgtEl>
                                        <p:attrNameLst>
                                          <p:attrName>style.visibility</p:attrName>
                                        </p:attrNameLst>
                                      </p:cBhvr>
                                      <p:to>
                                        <p:strVal val="visible"/>
                                      </p:to>
                                    </p:set>
                                    <p:animEffect filter="fade" transition="in">
                                      <p:cBhvr>
                                        <p:cTn dur="500"/>
                                        <p:tgtEl>
                                          <p:spTgt spid="117"/>
                                        </p:tgtEl>
                                      </p:cBhvr>
                                    </p:animEffect>
                                  </p:childTnLst>
                                </p:cTn>
                              </p:par>
                              <p:par>
                                <p:cTn fill="hold" nodeType="withEffect" presetClass="entr" presetID="10" presetSubtype="0">
                                  <p:stCondLst>
                                    <p:cond delay="300"/>
                                  </p:stCondLst>
                                  <p:childTnLst>
                                    <p:set>
                                      <p:cBhvr>
                                        <p:cTn dur="1" fill="hold">
                                          <p:stCondLst>
                                            <p:cond delay="0"/>
                                          </p:stCondLst>
                                        </p:cTn>
                                        <p:tgtEl>
                                          <p:spTgt spid="118"/>
                                        </p:tgtEl>
                                        <p:attrNameLst>
                                          <p:attrName>style.visibility</p:attrName>
                                        </p:attrNameLst>
                                      </p:cBhvr>
                                      <p:to>
                                        <p:strVal val="visible"/>
                                      </p:to>
                                    </p:set>
                                    <p:animEffect filter="fade" transition="in">
                                      <p:cBhvr>
                                        <p:cTn dur="5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4_Custom Layout">
  <p:cSld name="44_Custom Layout">
    <p:spTree>
      <p:nvGrpSpPr>
        <p:cNvPr id="119" name="Shape 119"/>
        <p:cNvGrpSpPr/>
        <p:nvPr/>
      </p:nvGrpSpPr>
      <p:grpSpPr>
        <a:xfrm>
          <a:off x="0" y="0"/>
          <a:ext cx="0" cy="0"/>
          <a:chOff x="0" y="0"/>
          <a:chExt cx="0" cy="0"/>
        </a:xfrm>
      </p:grpSpPr>
      <p:sp>
        <p:nvSpPr>
          <p:cNvPr id="120" name="Google Shape;120;p33"/>
          <p:cNvSpPr txBox="1"/>
          <p:nvPr>
            <p:ph type="title"/>
          </p:nvPr>
        </p:nvSpPr>
        <p:spPr>
          <a:xfrm>
            <a:off x="1521618" y="710026"/>
            <a:ext cx="2324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21" name="Google Shape;121;p33"/>
          <p:cNvSpPr/>
          <p:nvPr>
            <p:ph idx="2" type="pic"/>
          </p:nvPr>
        </p:nvSpPr>
        <p:spPr>
          <a:xfrm>
            <a:off x="4035688"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2" name="Google Shape;122;p33"/>
          <p:cNvSpPr/>
          <p:nvPr>
            <p:ph idx="3" type="pic"/>
          </p:nvPr>
        </p:nvSpPr>
        <p:spPr>
          <a:xfrm>
            <a:off x="5673602"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3" name="Google Shape;123;p33"/>
          <p:cNvSpPr/>
          <p:nvPr>
            <p:ph idx="4" type="pic"/>
          </p:nvPr>
        </p:nvSpPr>
        <p:spPr>
          <a:xfrm>
            <a:off x="7311515"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4" name="Google Shape;124;p33"/>
          <p:cNvSpPr/>
          <p:nvPr>
            <p:ph idx="5" type="pic"/>
          </p:nvPr>
        </p:nvSpPr>
        <p:spPr>
          <a:xfrm>
            <a:off x="239777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5" name="Google Shape;125;p33"/>
          <p:cNvSpPr/>
          <p:nvPr>
            <p:ph idx="6" type="pic"/>
          </p:nvPr>
        </p:nvSpPr>
        <p:spPr>
          <a:xfrm>
            <a:off x="4035688"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6" name="Google Shape;126;p33"/>
          <p:cNvSpPr/>
          <p:nvPr>
            <p:ph idx="7" type="pic"/>
          </p:nvPr>
        </p:nvSpPr>
        <p:spPr>
          <a:xfrm>
            <a:off x="5673602"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7" name="Google Shape;127;p33"/>
          <p:cNvSpPr/>
          <p:nvPr>
            <p:ph idx="8" type="pic"/>
          </p:nvPr>
        </p:nvSpPr>
        <p:spPr>
          <a:xfrm>
            <a:off x="731151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600"/>
                                  </p:stCondLst>
                                  <p:childTnLst>
                                    <p:set>
                                      <p:cBhvr>
                                        <p:cTn dur="1" fill="hold">
                                          <p:stCondLst>
                                            <p:cond delay="0"/>
                                          </p:stCondLst>
                                        </p:cTn>
                                        <p:tgtEl>
                                          <p:spTgt spid="121"/>
                                        </p:tgtEl>
                                        <p:attrNameLst>
                                          <p:attrName>style.visibility</p:attrName>
                                        </p:attrNameLst>
                                      </p:cBhvr>
                                      <p:to>
                                        <p:strVal val="visible"/>
                                      </p:to>
                                    </p:set>
                                    <p:animEffect filter="fade" transition="in">
                                      <p:cBhvr>
                                        <p:cTn dur="500"/>
                                        <p:tgtEl>
                                          <p:spTgt spid="121"/>
                                        </p:tgtEl>
                                      </p:cBhvr>
                                    </p:animEffect>
                                  </p:childTnLst>
                                </p:cTn>
                              </p:par>
                              <p:par>
                                <p:cTn fill="hold" nodeType="withEffect" presetClass="entr" presetID="10" presetSubtype="0">
                                  <p:stCondLst>
                                    <p:cond delay="900"/>
                                  </p:stCondLst>
                                  <p:childTnLst>
                                    <p:set>
                                      <p:cBhvr>
                                        <p:cTn dur="1" fill="hold">
                                          <p:stCondLst>
                                            <p:cond delay="0"/>
                                          </p:stCondLst>
                                        </p:cTn>
                                        <p:tgtEl>
                                          <p:spTgt spid="122"/>
                                        </p:tgtEl>
                                        <p:attrNameLst>
                                          <p:attrName>style.visibility</p:attrName>
                                        </p:attrNameLst>
                                      </p:cBhvr>
                                      <p:to>
                                        <p:strVal val="visible"/>
                                      </p:to>
                                    </p:set>
                                    <p:animEffect filter="fade" transition="in">
                                      <p:cBhvr>
                                        <p:cTn dur="500"/>
                                        <p:tgtEl>
                                          <p:spTgt spid="122"/>
                                        </p:tgtEl>
                                      </p:cBhvr>
                                    </p:animEffect>
                                  </p:childTnLst>
                                </p:cTn>
                              </p:par>
                              <p:par>
                                <p:cTn fill="hold" nodeType="withEffect" presetClass="entr" presetID="10" presetSubtype="0">
                                  <p:stCondLst>
                                    <p:cond delay="1200"/>
                                  </p:stCondLst>
                                  <p:childTnLst>
                                    <p:set>
                                      <p:cBhvr>
                                        <p:cTn dur="1" fill="hold">
                                          <p:stCondLst>
                                            <p:cond delay="0"/>
                                          </p:stCondLst>
                                        </p:cTn>
                                        <p:tgtEl>
                                          <p:spTgt spid="123"/>
                                        </p:tgtEl>
                                        <p:attrNameLst>
                                          <p:attrName>style.visibility</p:attrName>
                                        </p:attrNameLst>
                                      </p:cBhvr>
                                      <p:to>
                                        <p:strVal val="visible"/>
                                      </p:to>
                                    </p:set>
                                    <p:animEffect filter="fade" transition="in">
                                      <p:cBhvr>
                                        <p:cTn dur="500"/>
                                        <p:tgtEl>
                                          <p:spTgt spid="123"/>
                                        </p:tgtEl>
                                      </p:cBhvr>
                                    </p:animEffect>
                                  </p:childTnLst>
                                </p:cTn>
                              </p:par>
                              <p:par>
                                <p:cTn fill="hold" nodeType="withEffect" presetClass="entr" presetID="10" presetSubtype="0">
                                  <p:stCondLst>
                                    <p:cond delay="1800"/>
                                  </p:stCondLst>
                                  <p:childTnLst>
                                    <p:set>
                                      <p:cBhvr>
                                        <p:cTn dur="1" fill="hold">
                                          <p:stCondLst>
                                            <p:cond delay="0"/>
                                          </p:stCondLst>
                                        </p:cTn>
                                        <p:tgtEl>
                                          <p:spTgt spid="124"/>
                                        </p:tgtEl>
                                        <p:attrNameLst>
                                          <p:attrName>style.visibility</p:attrName>
                                        </p:attrNameLst>
                                      </p:cBhvr>
                                      <p:to>
                                        <p:strVal val="visible"/>
                                      </p:to>
                                    </p:set>
                                    <p:animEffect filter="fade" transition="in">
                                      <p:cBhvr>
                                        <p:cTn dur="500"/>
                                        <p:tgtEl>
                                          <p:spTgt spid="124"/>
                                        </p:tgtEl>
                                      </p:cBhvr>
                                    </p:animEffect>
                                  </p:childTnLst>
                                </p:cTn>
                              </p:par>
                              <p:par>
                                <p:cTn fill="hold" nodeType="withEffect" presetClass="entr" presetID="10" presetSubtype="0">
                                  <p:stCondLst>
                                    <p:cond delay="2100"/>
                                  </p:stCondLst>
                                  <p:childTnLst>
                                    <p:set>
                                      <p:cBhvr>
                                        <p:cTn dur="1" fill="hold">
                                          <p:stCondLst>
                                            <p:cond delay="0"/>
                                          </p:stCondLst>
                                        </p:cTn>
                                        <p:tgtEl>
                                          <p:spTgt spid="125"/>
                                        </p:tgtEl>
                                        <p:attrNameLst>
                                          <p:attrName>style.visibility</p:attrName>
                                        </p:attrNameLst>
                                      </p:cBhvr>
                                      <p:to>
                                        <p:strVal val="visible"/>
                                      </p:to>
                                    </p:set>
                                    <p:animEffect filter="fade" transition="in">
                                      <p:cBhvr>
                                        <p:cTn dur="500"/>
                                        <p:tgtEl>
                                          <p:spTgt spid="125"/>
                                        </p:tgtEl>
                                      </p:cBhvr>
                                    </p:animEffect>
                                  </p:childTnLst>
                                </p:cTn>
                              </p:par>
                              <p:par>
                                <p:cTn fill="hold" nodeType="withEffect" presetClass="entr" presetID="10" presetSubtype="0">
                                  <p:stCondLst>
                                    <p:cond delay="2400"/>
                                  </p:stCondLst>
                                  <p:childTnLst>
                                    <p:set>
                                      <p:cBhvr>
                                        <p:cTn dur="1" fill="hold">
                                          <p:stCondLst>
                                            <p:cond delay="0"/>
                                          </p:stCondLst>
                                        </p:cTn>
                                        <p:tgtEl>
                                          <p:spTgt spid="126"/>
                                        </p:tgtEl>
                                        <p:attrNameLst>
                                          <p:attrName>style.visibility</p:attrName>
                                        </p:attrNameLst>
                                      </p:cBhvr>
                                      <p:to>
                                        <p:strVal val="visible"/>
                                      </p:to>
                                    </p:set>
                                    <p:animEffect filter="fade" transition="in">
                                      <p:cBhvr>
                                        <p:cTn dur="500"/>
                                        <p:tgtEl>
                                          <p:spTgt spid="126"/>
                                        </p:tgtEl>
                                      </p:cBhvr>
                                    </p:animEffect>
                                  </p:childTnLst>
                                </p:cTn>
                              </p:par>
                              <p:par>
                                <p:cTn fill="hold" nodeType="withEffect" presetClass="entr" presetID="10" presetSubtype="0">
                                  <p:stCondLst>
                                    <p:cond delay="2700"/>
                                  </p:stCondLst>
                                  <p:childTnLst>
                                    <p:set>
                                      <p:cBhvr>
                                        <p:cTn dur="1" fill="hold">
                                          <p:stCondLst>
                                            <p:cond delay="0"/>
                                          </p:stCondLst>
                                        </p:cTn>
                                        <p:tgtEl>
                                          <p:spTgt spid="127"/>
                                        </p:tgtEl>
                                        <p:attrNameLst>
                                          <p:attrName>style.visibility</p:attrName>
                                        </p:attrNameLst>
                                      </p:cBhvr>
                                      <p:to>
                                        <p:strVal val="visible"/>
                                      </p:to>
                                    </p:set>
                                    <p:animEffect filter="fade" transition="in">
                                      <p:cBhvr>
                                        <p:cTn dur="500"/>
                                        <p:tgtEl>
                                          <p:spTgt spid="1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_Custom Layout">
  <p:cSld name="32_Custom Layout">
    <p:spTree>
      <p:nvGrpSpPr>
        <p:cNvPr id="128" name="Shape 128"/>
        <p:cNvGrpSpPr/>
        <p:nvPr/>
      </p:nvGrpSpPr>
      <p:grpSpPr>
        <a:xfrm>
          <a:off x="0" y="0"/>
          <a:ext cx="0" cy="0"/>
          <a:chOff x="0" y="0"/>
          <a:chExt cx="0" cy="0"/>
        </a:xfrm>
      </p:grpSpPr>
      <p:sp>
        <p:nvSpPr>
          <p:cNvPr id="129" name="Google Shape;129;p34"/>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0" name="Google Shape;130;p34"/>
          <p:cNvSpPr/>
          <p:nvPr>
            <p:ph idx="2" type="pic"/>
          </p:nvPr>
        </p:nvSpPr>
        <p:spPr>
          <a:xfrm>
            <a:off x="4564381" y="426720"/>
            <a:ext cx="45798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1" name="Google Shape;131;p34"/>
          <p:cNvSpPr/>
          <p:nvPr>
            <p:ph idx="3" type="pic"/>
          </p:nvPr>
        </p:nvSpPr>
        <p:spPr>
          <a:xfrm>
            <a:off x="2293620" y="3429000"/>
            <a:ext cx="38022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500"/>
                                        <p:tgtEl>
                                          <p:spTgt spid="131"/>
                                        </p:tgtEl>
                                      </p:cBhvr>
                                    </p:animEffect>
                                  </p:childTnLst>
                                </p:cTn>
                              </p:par>
                              <p:par>
                                <p:cTn fill="hold" nodeType="withEffect" presetClass="entr" presetID="10" presetSubtype="0">
                                  <p:stCondLst>
                                    <p:cond delay="1000"/>
                                  </p:stCondLst>
                                  <p:childTnLst>
                                    <p:set>
                                      <p:cBhvr>
                                        <p:cTn dur="1" fill="hold">
                                          <p:stCondLst>
                                            <p:cond delay="0"/>
                                          </p:stCondLst>
                                        </p:cTn>
                                        <p:tgtEl>
                                          <p:spTgt spid="130"/>
                                        </p:tgtEl>
                                        <p:attrNameLst>
                                          <p:attrName>style.visibility</p:attrName>
                                        </p:attrNameLst>
                                      </p:cBhvr>
                                      <p:to>
                                        <p:strVal val="visible"/>
                                      </p:to>
                                    </p:set>
                                    <p:animEffect filter="fade" transition="in">
                                      <p:cBhvr>
                                        <p:cTn dur="500"/>
                                        <p:tgtEl>
                                          <p:spTgt spid="1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_Custom Layout">
  <p:cSld name="33_Custom Layout">
    <p:spTree>
      <p:nvGrpSpPr>
        <p:cNvPr id="132" name="Shape 132"/>
        <p:cNvGrpSpPr/>
        <p:nvPr/>
      </p:nvGrpSpPr>
      <p:grpSpPr>
        <a:xfrm>
          <a:off x="0" y="0"/>
          <a:ext cx="0" cy="0"/>
          <a:chOff x="0" y="0"/>
          <a:chExt cx="0" cy="0"/>
        </a:xfrm>
      </p:grpSpPr>
      <p:sp>
        <p:nvSpPr>
          <p:cNvPr id="133" name="Google Shape;133;p35"/>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4" name="Google Shape;134;p35"/>
          <p:cNvSpPr/>
          <p:nvPr>
            <p:ph idx="2" type="pic"/>
          </p:nvPr>
        </p:nvSpPr>
        <p:spPr>
          <a:xfrm>
            <a:off x="1266776" y="2137947"/>
            <a:ext cx="38022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34"/>
                                        </p:tgtEl>
                                        <p:attrNameLst>
                                          <p:attrName>style.visibility</p:attrName>
                                        </p:attrNameLst>
                                      </p:cBhvr>
                                      <p:to>
                                        <p:strVal val="visible"/>
                                      </p:to>
                                    </p:set>
                                    <p:animEffect filter="fade" transition="in">
                                      <p:cBhvr>
                                        <p:cTn dur="500"/>
                                        <p:tgtEl>
                                          <p:spTgt spid="1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1_Custom Layout">
  <p:cSld name="91_Custom Layout">
    <p:spTree>
      <p:nvGrpSpPr>
        <p:cNvPr id="135" name="Shape 135"/>
        <p:cNvGrpSpPr/>
        <p:nvPr/>
      </p:nvGrpSpPr>
      <p:grpSpPr>
        <a:xfrm>
          <a:off x="0" y="0"/>
          <a:ext cx="0" cy="0"/>
          <a:chOff x="0" y="0"/>
          <a:chExt cx="0" cy="0"/>
        </a:xfrm>
      </p:grpSpPr>
      <p:sp>
        <p:nvSpPr>
          <p:cNvPr id="136" name="Google Shape;136;p36"/>
          <p:cNvSpPr txBox="1"/>
          <p:nvPr>
            <p:ph type="title"/>
          </p:nvPr>
        </p:nvSpPr>
        <p:spPr>
          <a:xfrm>
            <a:off x="1521618" y="409057"/>
            <a:ext cx="7334400" cy="981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7" name="Google Shape;137;p36"/>
          <p:cNvSpPr/>
          <p:nvPr>
            <p:ph idx="2" type="pic"/>
          </p:nvPr>
        </p:nvSpPr>
        <p:spPr>
          <a:xfrm>
            <a:off x="1600957"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8" name="Google Shape;138;p36"/>
          <p:cNvSpPr/>
          <p:nvPr>
            <p:ph idx="3" type="pic"/>
          </p:nvPr>
        </p:nvSpPr>
        <p:spPr>
          <a:xfrm>
            <a:off x="4078818"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9" name="Google Shape;139;p36"/>
          <p:cNvSpPr/>
          <p:nvPr>
            <p:ph idx="4" type="pic"/>
          </p:nvPr>
        </p:nvSpPr>
        <p:spPr>
          <a:xfrm>
            <a:off x="6556679"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500"/>
                                        <p:tgtEl>
                                          <p:spTgt spid="137"/>
                                        </p:tgtEl>
                                      </p:cBhvr>
                                    </p:animEffect>
                                  </p:childTnLst>
                                </p:cTn>
                              </p:par>
                              <p:par>
                                <p:cTn fill="hold" nodeType="withEffect" presetClass="entr" presetID="10" presetSubtype="0">
                                  <p:stCondLst>
                                    <p:cond delay="500"/>
                                  </p:stCondLst>
                                  <p:childTnLst>
                                    <p:set>
                                      <p:cBhvr>
                                        <p:cTn dur="1" fill="hold">
                                          <p:stCondLst>
                                            <p:cond delay="0"/>
                                          </p:stCondLst>
                                        </p:cTn>
                                        <p:tgtEl>
                                          <p:spTgt spid="138"/>
                                        </p:tgtEl>
                                        <p:attrNameLst>
                                          <p:attrName>style.visibility</p:attrName>
                                        </p:attrNameLst>
                                      </p:cBhvr>
                                      <p:to>
                                        <p:strVal val="visible"/>
                                      </p:to>
                                    </p:set>
                                    <p:animEffect filter="fade" transition="in">
                                      <p:cBhvr>
                                        <p:cTn dur="500"/>
                                        <p:tgtEl>
                                          <p:spTgt spid="138"/>
                                        </p:tgtEl>
                                      </p:cBhvr>
                                    </p:animEffect>
                                  </p:childTnLst>
                                </p:cTn>
                              </p:par>
                              <p:par>
                                <p:cTn fill="hold" nodeType="withEffect" presetClass="entr" presetID="10" presetSubtype="0">
                                  <p:stCondLst>
                                    <p:cond delay="900"/>
                                  </p:stCondLst>
                                  <p:childTnLst>
                                    <p:set>
                                      <p:cBhvr>
                                        <p:cTn dur="1" fill="hold">
                                          <p:stCondLst>
                                            <p:cond delay="0"/>
                                          </p:stCondLst>
                                        </p:cTn>
                                        <p:tgtEl>
                                          <p:spTgt spid="139"/>
                                        </p:tgtEl>
                                        <p:attrNameLst>
                                          <p:attrName>style.visibility</p:attrName>
                                        </p:attrNameLst>
                                      </p:cBhvr>
                                      <p:to>
                                        <p:strVal val="visible"/>
                                      </p:to>
                                    </p:set>
                                    <p:animEffect filter="fade" transition="in">
                                      <p:cBhvr>
                                        <p:cTn dur="5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140" name="Shape 140"/>
        <p:cNvGrpSpPr/>
        <p:nvPr/>
      </p:nvGrpSpPr>
      <p:grpSpPr>
        <a:xfrm>
          <a:off x="0" y="0"/>
          <a:ext cx="0" cy="0"/>
          <a:chOff x="0" y="0"/>
          <a:chExt cx="0" cy="0"/>
        </a:xfrm>
      </p:grpSpPr>
      <p:sp>
        <p:nvSpPr>
          <p:cNvPr id="141" name="Google Shape;141;p37"/>
          <p:cNvSpPr txBox="1"/>
          <p:nvPr>
            <p:ph type="title"/>
          </p:nvPr>
        </p:nvSpPr>
        <p:spPr>
          <a:xfrm>
            <a:off x="1521618" y="710026"/>
            <a:ext cx="30003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2" name="Google Shape;142;p37"/>
          <p:cNvSpPr/>
          <p:nvPr>
            <p:ph idx="2" type="pic"/>
          </p:nvPr>
        </p:nvSpPr>
        <p:spPr>
          <a:xfrm>
            <a:off x="5334001" y="885194"/>
            <a:ext cx="2793300" cy="3373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5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_Title Slide">
  <p:cSld name="40_Title Slide">
    <p:spTree>
      <p:nvGrpSpPr>
        <p:cNvPr id="143" name="Shape 143"/>
        <p:cNvGrpSpPr/>
        <p:nvPr/>
      </p:nvGrpSpPr>
      <p:grpSpPr>
        <a:xfrm>
          <a:off x="0" y="0"/>
          <a:ext cx="0" cy="0"/>
          <a:chOff x="0" y="0"/>
          <a:chExt cx="0" cy="0"/>
        </a:xfrm>
      </p:grpSpPr>
      <p:sp>
        <p:nvSpPr>
          <p:cNvPr id="144" name="Google Shape;144;p38"/>
          <p:cNvSpPr txBox="1"/>
          <p:nvPr>
            <p:ph type="title"/>
          </p:nvPr>
        </p:nvSpPr>
        <p:spPr>
          <a:xfrm>
            <a:off x="1343025" y="782144"/>
            <a:ext cx="6458100" cy="3717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400"/>
              <a:buFont typeface="Arial"/>
              <a:buNone/>
              <a:defRPr b="0" i="0" sz="24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guide id="3" pos="846">
          <p15:clr>
            <a:srgbClr val="FBAE40"/>
          </p15:clr>
        </p15:guide>
        <p15:guide id="4" pos="4914">
          <p15:clr>
            <a:srgbClr val="FBAE40"/>
          </p15:clr>
        </p15:guide>
        <p15:guide id="5" orient="horz" pos="360">
          <p15:clr>
            <a:srgbClr val="FBAE40"/>
          </p15:clr>
        </p15:guide>
        <p15:guide id="6" orient="horz" pos="28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_Custom Layout">
  <p:cSld name="27_Custom Layout 2">
    <p:spTree>
      <p:nvGrpSpPr>
        <p:cNvPr id="145" name="Shape 145"/>
        <p:cNvGrpSpPr/>
        <p:nvPr/>
      </p:nvGrpSpPr>
      <p:grpSpPr>
        <a:xfrm>
          <a:off x="0" y="0"/>
          <a:ext cx="0" cy="0"/>
          <a:chOff x="0" y="0"/>
          <a:chExt cx="0" cy="0"/>
        </a:xfrm>
      </p:grpSpPr>
      <p:sp>
        <p:nvSpPr>
          <p:cNvPr id="146" name="Google Shape;146;p39"/>
          <p:cNvSpPr txBox="1"/>
          <p:nvPr>
            <p:ph type="title"/>
          </p:nvPr>
        </p:nvSpPr>
        <p:spPr>
          <a:xfrm>
            <a:off x="1130884" y="710026"/>
            <a:ext cx="61509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46"/>
                                        </p:tgtEl>
                                        <p:attrNameLst>
                                          <p:attrName>style.visibility</p:attrName>
                                        </p:attrNameLst>
                                      </p:cBhvr>
                                      <p:to>
                                        <p:strVal val="visible"/>
                                      </p:to>
                                    </p:set>
                                    <p:anim calcmode="lin" valueType="num">
                                      <p:cBhvr additive="base">
                                        <p:cTn dur="1000"/>
                                        <p:tgtEl>
                                          <p:spTgt spid="14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0_Custom Layout">
  <p:cSld name="80_Custom Layout">
    <p:spTree>
      <p:nvGrpSpPr>
        <p:cNvPr id="147" name="Shape 147"/>
        <p:cNvGrpSpPr/>
        <p:nvPr/>
      </p:nvGrpSpPr>
      <p:grpSpPr>
        <a:xfrm>
          <a:off x="0" y="0"/>
          <a:ext cx="0" cy="0"/>
          <a:chOff x="0" y="0"/>
          <a:chExt cx="0" cy="0"/>
        </a:xfrm>
      </p:grpSpPr>
      <p:sp>
        <p:nvSpPr>
          <p:cNvPr id="148" name="Google Shape;148;p4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9" name="Google Shape;149;p40"/>
          <p:cNvSpPr/>
          <p:nvPr>
            <p:ph idx="2" type="pic"/>
          </p:nvPr>
        </p:nvSpPr>
        <p:spPr>
          <a:xfrm>
            <a:off x="6093617" y="0"/>
            <a:ext cx="30504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149"/>
                                        </p:tgtEl>
                                        <p:attrNameLst>
                                          <p:attrName>style.visibility</p:attrName>
                                        </p:attrNameLst>
                                      </p:cBhvr>
                                      <p:to>
                                        <p:strVal val="visible"/>
                                      </p:to>
                                    </p:set>
                                    <p:animEffect filter="fade" transition="in">
                                      <p:cBhvr>
                                        <p:cTn dur="5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50" name="Shape 150"/>
        <p:cNvGrpSpPr/>
        <p:nvPr/>
      </p:nvGrpSpPr>
      <p:grpSpPr>
        <a:xfrm>
          <a:off x="0" y="0"/>
          <a:ext cx="0" cy="0"/>
          <a:chOff x="0" y="0"/>
          <a:chExt cx="0" cy="0"/>
        </a:xfrm>
      </p:grpSpPr>
      <p:sp>
        <p:nvSpPr>
          <p:cNvPr id="151" name="Google Shape;151;p4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52" name="Google Shape;152;p41"/>
          <p:cNvSpPr/>
          <p:nvPr>
            <p:ph idx="2" type="pic"/>
          </p:nvPr>
        </p:nvSpPr>
        <p:spPr>
          <a:xfrm>
            <a:off x="6861303" y="0"/>
            <a:ext cx="22827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5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0.xml"/><Relationship Id="rId22" Type="http://schemas.openxmlformats.org/officeDocument/2006/relationships/slideLayout" Target="../slideLayouts/slideLayout32.xml"/><Relationship Id="rId21" Type="http://schemas.openxmlformats.org/officeDocument/2006/relationships/slideLayout" Target="../slideLayouts/slideLayout31.xml"/><Relationship Id="rId24" Type="http://schemas.openxmlformats.org/officeDocument/2006/relationships/slideLayout" Target="../slideLayouts/slideLayout34.xml"/><Relationship Id="rId23" Type="http://schemas.openxmlformats.org/officeDocument/2006/relationships/slideLayout" Target="../slideLayouts/slideLayout33.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26" Type="http://schemas.openxmlformats.org/officeDocument/2006/relationships/slideLayout" Target="../slideLayouts/slideLayout36.xml"/><Relationship Id="rId25" Type="http://schemas.openxmlformats.org/officeDocument/2006/relationships/slideLayout" Target="../slideLayouts/slideLayout35.xml"/><Relationship Id="rId28" Type="http://schemas.openxmlformats.org/officeDocument/2006/relationships/slideLayout" Target="../slideLayouts/slideLayout38.xml"/><Relationship Id="rId27" Type="http://schemas.openxmlformats.org/officeDocument/2006/relationships/slideLayout" Target="../slideLayouts/slideLayout37.xml"/><Relationship Id="rId5" Type="http://schemas.openxmlformats.org/officeDocument/2006/relationships/slideLayout" Target="../slideLayouts/slideLayout15.xml"/><Relationship Id="rId6" Type="http://schemas.openxmlformats.org/officeDocument/2006/relationships/slideLayout" Target="../slideLayouts/slideLayout16.xml"/><Relationship Id="rId29" Type="http://schemas.openxmlformats.org/officeDocument/2006/relationships/slideLayout" Target="../slideLayouts/slideLayout39.xml"/><Relationship Id="rId7" Type="http://schemas.openxmlformats.org/officeDocument/2006/relationships/slideLayout" Target="../slideLayouts/slideLayout17.xml"/><Relationship Id="rId8" Type="http://schemas.openxmlformats.org/officeDocument/2006/relationships/slideLayout" Target="../slideLayouts/slideLayout18.xml"/><Relationship Id="rId30" Type="http://schemas.openxmlformats.org/officeDocument/2006/relationships/theme" Target="../theme/theme3.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9" Type="http://schemas.openxmlformats.org/officeDocument/2006/relationships/slideLayout" Target="../slideLayouts/slideLayout29.xml"/><Relationship Id="rId1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marR="0" rtl="0" algn="l">
              <a:lnSpc>
                <a:spcPct val="80000"/>
              </a:lnSpc>
              <a:spcBef>
                <a:spcPts val="0"/>
              </a:spcBef>
              <a:spcAft>
                <a:spcPts val="0"/>
              </a:spcAft>
              <a:buClr>
                <a:schemeClr val="dk1"/>
              </a:buClr>
              <a:buSzPts val="2700"/>
              <a:buFont typeface="Montserrat"/>
              <a:buNone/>
              <a:defRPr b="1" i="0" sz="2700" u="none" cap="none" strike="noStrike">
                <a:solidFill>
                  <a:schemeClr val="dk1"/>
                </a:solidFill>
                <a:latin typeface="Montserrat"/>
                <a:ea typeface="Montserrat"/>
                <a:cs typeface="Montserrat"/>
                <a:sym typeface="Montserrat"/>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52" name="Google Shape;52;p13"/>
          <p:cNvSpPr txBox="1"/>
          <p:nvPr>
            <p:ph idx="1" type="body"/>
          </p:nvPr>
        </p:nvSpPr>
        <p:spPr>
          <a:xfrm>
            <a:off x="1521618" y="1885950"/>
            <a:ext cx="6864600" cy="2571900"/>
          </a:xfrm>
          <a:prstGeom prst="rect">
            <a:avLst/>
          </a:prstGeom>
          <a:noFill/>
          <a:ln>
            <a:noFill/>
          </a:ln>
        </p:spPr>
        <p:txBody>
          <a:bodyPr anchorCtr="0" anchor="t" bIns="0" lIns="0" spcFirstLastPara="1" rIns="0" wrap="square" tIns="0">
            <a:normAutofit/>
          </a:bodyPr>
          <a:lstStyle>
            <a:lvl1pPr indent="-228600" lvl="0" marL="457200" marR="0" rtl="0" algn="l">
              <a:lnSpc>
                <a:spcPct val="150000"/>
              </a:lnSpc>
              <a:spcBef>
                <a:spcPts val="800"/>
              </a:spcBef>
              <a:spcAft>
                <a:spcPts val="0"/>
              </a:spcAft>
              <a:buClr>
                <a:schemeClr val="dk1"/>
              </a:buClr>
              <a:buSzPts val="2100"/>
              <a:buFont typeface="Arial"/>
              <a:buNone/>
              <a:defRPr b="0" i="0" sz="2100" u="none" cap="none" strike="noStrike">
                <a:solidFill>
                  <a:schemeClr val="dk1"/>
                </a:solidFill>
                <a:latin typeface="Open Sans"/>
                <a:ea typeface="Open Sans"/>
                <a:cs typeface="Open Sans"/>
                <a:sym typeface="Open Sans"/>
              </a:defRPr>
            </a:lvl1pPr>
            <a:lvl2pPr indent="-228600" lvl="1" marL="914400"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indent="-228600" lvl="2" marL="1371600"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indent="-228600" lvl="3" marL="18288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indent="-228600" lvl="4" marL="22860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3" name="Google Shape;53;p13"/>
          <p:cNvSpPr/>
          <p:nvPr/>
        </p:nvSpPr>
        <p:spPr>
          <a:xfrm>
            <a:off x="0" y="4718602"/>
            <a:ext cx="753000" cy="424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54" name="Google Shape;54;p13"/>
          <p:cNvSpPr txBox="1"/>
          <p:nvPr/>
        </p:nvSpPr>
        <p:spPr>
          <a:xfrm>
            <a:off x="0" y="4782171"/>
            <a:ext cx="753000" cy="2739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fld id="{00000000-1234-1234-1234-123412341234}" type="slidenum">
              <a:rPr b="1" i="0" lang="en" sz="600" u="none" cap="none" strike="noStrike">
                <a:solidFill>
                  <a:schemeClr val="dk1"/>
                </a:solidFill>
                <a:latin typeface="Open Sans SemiBold"/>
                <a:ea typeface="Open Sans SemiBold"/>
                <a:cs typeface="Open Sans SemiBold"/>
                <a:sym typeface="Open Sans SemiBold"/>
              </a:rPr>
              <a:t>‹#›</a:t>
            </a:fld>
            <a:endParaRPr b="1" i="0" sz="600" u="none" cap="none" strike="noStrike">
              <a:solidFill>
                <a:schemeClr val="dk1"/>
              </a:solidFill>
              <a:latin typeface="Open Sans SemiBold"/>
              <a:ea typeface="Open Sans SemiBold"/>
              <a:cs typeface="Open Sans SemiBold"/>
              <a:sym typeface="Open Sans SemiBold"/>
            </a:endParaRPr>
          </a:p>
        </p:txBody>
      </p:sp>
      <p:pic>
        <p:nvPicPr>
          <p:cNvPr id="55" name="Google Shape;55;p13"/>
          <p:cNvPicPr preferRelativeResize="0"/>
          <p:nvPr/>
        </p:nvPicPr>
        <p:blipFill rotWithShape="1">
          <a:blip r:embed="rId1">
            <a:alphaModFix/>
          </a:blip>
          <a:srcRect b="0" l="0" r="0" t="0"/>
          <a:stretch/>
        </p:blipFill>
        <p:spPr>
          <a:xfrm>
            <a:off x="281335" y="169772"/>
            <a:ext cx="738994" cy="22265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Ls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1"/>
                                        </p:tgtEl>
                                        <p:attrNameLst>
                                          <p:attrName>style.visibility</p:attrName>
                                        </p:attrNameLst>
                                      </p:cBhvr>
                                      <p:to>
                                        <p:strVal val="visible"/>
                                      </p:to>
                                    </p:set>
                                    <p:anim calcmode="lin" valueType="num">
                                      <p:cBhvr additive="base">
                                        <p:cTn dur="1000"/>
                                        <p:tgtEl>
                                          <p:spTgt spid="5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F26B43"/>
          </p15:clr>
        </p15:guide>
        <p15:guide id="2" orient="horz" pos="1620">
          <p15:clr>
            <a:srgbClr val="F26B43"/>
          </p15:clr>
        </p15:guide>
        <p15:guide id="3" orient="horz" pos="259">
          <p15:clr>
            <a:srgbClr val="F26B43"/>
          </p15:clr>
        </p15:guide>
        <p15:guide id="4" orient="horz" pos="2964">
          <p15:clr>
            <a:srgbClr val="F26B43"/>
          </p15:clr>
        </p15:guide>
        <p15:guide id="5" pos="481">
          <p15:clr>
            <a:srgbClr val="F26B43"/>
          </p15:clr>
        </p15:guide>
        <p15:guide id="6" pos="5279">
          <p15:clr>
            <a:srgbClr val="F26B43"/>
          </p15:clr>
        </p15:guide>
        <p15:guide id="7" pos="175">
          <p15:clr>
            <a:srgbClr val="F26B43"/>
          </p15:clr>
        </p15:guide>
        <p15:guide id="8" pos="5760">
          <p15:clr>
            <a:srgbClr val="F26B43"/>
          </p15:clr>
        </p15:guide>
        <p15:guide id="9" orient="horz" pos="89">
          <p15:clr>
            <a:srgbClr val="F26B43"/>
          </p15:clr>
        </p15:guide>
        <p15:guide id="10" orient="horz" pos="3240">
          <p15:clr>
            <a:srgbClr val="F26B43"/>
          </p15:clr>
        </p15:guide>
        <p15:guide id="11" pos="958">
          <p15:clr>
            <a:srgbClr val="F26B43"/>
          </p15:clr>
        </p15:guide>
        <p15:guide id="12" orient="horz" pos="532">
          <p15:clr>
            <a:srgbClr val="F26B43"/>
          </p15:clr>
        </p15:guide>
        <p15:guide id="13" pos="143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hyperlink" Target="https://wordwall.net/ru/resource/34801301" TargetMode="External"/><Relationship Id="rId4" Type="http://schemas.openxmlformats.org/officeDocument/2006/relationships/hyperlink" Target="https://wordwall.net/ru/resource/35056818" TargetMode="External"/><Relationship Id="rId5" Type="http://schemas.openxmlformats.org/officeDocument/2006/relationships/hyperlink" Target="https://wordwall.net/ru/resource/35059934"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6.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hyperlink" Target="http://www.youtube.com/watch?v=WGoIoDuf83o" TargetMode="Externa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hyperlink" Target="https://wordwall.net/ru/resource/34801301" TargetMode="External"/><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hyperlink" Target="https://wordwall.net/ru/resource/35056818" TargetMode="External"/><Relationship Id="rId4" Type="http://schemas.openxmlformats.org/officeDocument/2006/relationships/image" Target="../media/image13.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hyperlink" Target="https://wordwall.net/ru/resource/35059934"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42"/>
          <p:cNvPicPr preferRelativeResize="0"/>
          <p:nvPr/>
        </p:nvPicPr>
        <p:blipFill rotWithShape="1">
          <a:blip r:embed="rId3">
            <a:alphaModFix/>
          </a:blip>
          <a:srcRect b="1456" l="0" r="0" t="1465"/>
          <a:stretch/>
        </p:blipFill>
        <p:spPr>
          <a:xfrm>
            <a:off x="1275225" y="699750"/>
            <a:ext cx="3317700" cy="3744000"/>
          </a:xfrm>
          <a:prstGeom prst="rect">
            <a:avLst/>
          </a:prstGeom>
          <a:solidFill>
            <a:srgbClr val="F0F0F0"/>
          </a:solidFill>
          <a:ln>
            <a:noFill/>
          </a:ln>
          <a:effectLst>
            <a:outerShdw blurRad="762000" rotWithShape="0" algn="t" dir="5400000" dist="254000">
              <a:srgbClr val="000000">
                <a:alpha val="29800"/>
              </a:srgbClr>
            </a:outerShdw>
          </a:effectLst>
        </p:spPr>
      </p:pic>
      <p:sp>
        <p:nvSpPr>
          <p:cNvPr id="158" name="Google Shape;158;p42"/>
          <p:cNvSpPr txBox="1"/>
          <p:nvPr/>
        </p:nvSpPr>
        <p:spPr>
          <a:xfrm>
            <a:off x="5051075" y="1803300"/>
            <a:ext cx="3043800" cy="1536900"/>
          </a:xfrm>
          <a:prstGeom prst="rect">
            <a:avLst/>
          </a:prstGeom>
          <a:noFill/>
          <a:ln>
            <a:noFill/>
          </a:ln>
        </p:spPr>
        <p:txBody>
          <a:bodyPr anchorCtr="0" anchor="ctr" bIns="91425" lIns="0" spcFirstLastPara="1" rIns="91425" wrap="square" tIns="91425">
            <a:noAutofit/>
          </a:bodyPr>
          <a:lstStyle/>
          <a:p>
            <a:pPr indent="0" lvl="0" marL="0" rtl="0" algn="l">
              <a:lnSpc>
                <a:spcPct val="80000"/>
              </a:lnSpc>
              <a:spcBef>
                <a:spcPts val="0"/>
              </a:spcBef>
              <a:spcAft>
                <a:spcPts val="0"/>
              </a:spcAft>
              <a:buNone/>
            </a:pPr>
            <a:r>
              <a:rPr b="1" lang="en" sz="3200">
                <a:latin typeface="Montserrat"/>
                <a:ea typeface="Montserrat"/>
                <a:cs typeface="Montserrat"/>
                <a:sym typeface="Montserrat"/>
              </a:rPr>
              <a:t>Daria Solodey</a:t>
            </a:r>
            <a:endParaRPr b="1" sz="3200">
              <a:latin typeface="Montserrat"/>
              <a:ea typeface="Montserrat"/>
              <a:cs typeface="Montserrat"/>
              <a:sym typeface="Montserrat"/>
            </a:endParaRPr>
          </a:p>
          <a:p>
            <a:pPr indent="0" lvl="0" marL="0" rtl="0" algn="l">
              <a:spcBef>
                <a:spcPts val="1000"/>
              </a:spcBef>
              <a:spcAft>
                <a:spcPts val="0"/>
              </a:spcAft>
              <a:buClr>
                <a:schemeClr val="dk2"/>
              </a:buClr>
              <a:buSzPts val="1600"/>
              <a:buFont typeface="Montserrat"/>
              <a:buNone/>
            </a:pPr>
            <a:r>
              <a:rPr lang="en" sz="1700">
                <a:latin typeface="Montserrat"/>
                <a:ea typeface="Montserrat"/>
                <a:cs typeface="Montserrat"/>
                <a:sym typeface="Montserrat"/>
              </a:rPr>
              <a:t>Methodist, course creator</a:t>
            </a:r>
            <a:endParaRPr b="1" sz="3200">
              <a:latin typeface="Montserrat"/>
              <a:ea typeface="Montserrat"/>
              <a:cs typeface="Montserrat"/>
              <a:sym typeface="Montserrat"/>
            </a:endParaRPr>
          </a:p>
        </p:txBody>
      </p:sp>
      <p:pic>
        <p:nvPicPr>
          <p:cNvPr id="159" name="Google Shape;159;p42"/>
          <p:cNvPicPr preferRelativeResize="0"/>
          <p:nvPr/>
        </p:nvPicPr>
        <p:blipFill rotWithShape="1">
          <a:blip r:embed="rId4">
            <a:alphaModFix/>
          </a:blip>
          <a:srcRect b="0" l="2803" r="2794" t="0"/>
          <a:stretch/>
        </p:blipFill>
        <p:spPr>
          <a:xfrm>
            <a:off x="1275225" y="699750"/>
            <a:ext cx="3317700" cy="3744000"/>
          </a:xfrm>
          <a:prstGeom prst="rect">
            <a:avLst/>
          </a:prstGeom>
          <a:solidFill>
            <a:srgbClr val="F0F0F0"/>
          </a:solidFill>
          <a:ln>
            <a:noFill/>
          </a:ln>
          <a:effectLst>
            <a:outerShdw blurRad="762000" rotWithShape="0" algn="t" dir="5400000" dist="254000">
              <a:srgbClr val="000000">
                <a:alpha val="29800"/>
              </a:srgbClr>
            </a:outerShdw>
          </a:effectLst>
        </p:spPr>
      </p:pic>
    </p:spTree>
  </p:cSld>
  <p:clrMapOvr>
    <a:masterClrMapping/>
  </p:clrMapOvr>
  <mc:AlternateContent>
    <mc:Choice Requires="p14">
      <p:transition spd="slow" p14:dur="16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51"/>
          <p:cNvSpPr txBox="1"/>
          <p:nvPr/>
        </p:nvSpPr>
        <p:spPr>
          <a:xfrm>
            <a:off x="1098550" y="73400"/>
            <a:ext cx="76161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1"/>
                </a:solidFill>
                <a:latin typeface="Montserrat ExtraBold"/>
                <a:ea typeface="Montserrat ExtraBold"/>
                <a:cs typeface="Montserrat ExtraBold"/>
                <a:sym typeface="Montserrat ExtraBold"/>
              </a:rPr>
              <a:t>Use these questions or make up your own and make small talk </a:t>
            </a:r>
            <a:r>
              <a:rPr lang="en" sz="1500">
                <a:solidFill>
                  <a:schemeClr val="dk1"/>
                </a:solidFill>
                <a:latin typeface="Montserrat ExtraBold"/>
                <a:ea typeface="Montserrat ExtraBold"/>
                <a:cs typeface="Montserrat ExtraBold"/>
                <a:sym typeface="Montserrat ExtraBold"/>
              </a:rPr>
              <a:t>with</a:t>
            </a:r>
            <a:r>
              <a:rPr lang="en" sz="1500">
                <a:solidFill>
                  <a:schemeClr val="dk1"/>
                </a:solidFill>
                <a:latin typeface="Montserrat ExtraBold"/>
                <a:ea typeface="Montserrat ExtraBold"/>
                <a:cs typeface="Montserrat ExtraBold"/>
                <a:sym typeface="Montserrat ExtraBold"/>
              </a:rPr>
              <a:t> someone in the group.</a:t>
            </a:r>
            <a:endParaRPr sz="1500">
              <a:solidFill>
                <a:schemeClr val="dk1"/>
              </a:solidFill>
              <a:latin typeface="Montserrat ExtraBold"/>
              <a:ea typeface="Montserrat ExtraBold"/>
              <a:cs typeface="Montserrat ExtraBold"/>
              <a:sym typeface="Montserrat ExtraBold"/>
            </a:endParaRPr>
          </a:p>
        </p:txBody>
      </p:sp>
      <p:pic>
        <p:nvPicPr>
          <p:cNvPr id="224" name="Google Shape;224;p51"/>
          <p:cNvPicPr preferRelativeResize="0"/>
          <p:nvPr/>
        </p:nvPicPr>
        <p:blipFill>
          <a:blip r:embed="rId3">
            <a:alphaModFix/>
          </a:blip>
          <a:stretch>
            <a:fillRect/>
          </a:stretch>
        </p:blipFill>
        <p:spPr>
          <a:xfrm>
            <a:off x="844325" y="657625"/>
            <a:ext cx="7616102" cy="426918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0F0"/>
        </a:solidFill>
      </p:bgPr>
    </p:bg>
    <p:spTree>
      <p:nvGrpSpPr>
        <p:cNvPr id="228" name="Shape 228"/>
        <p:cNvGrpSpPr/>
        <p:nvPr/>
      </p:nvGrpSpPr>
      <p:grpSpPr>
        <a:xfrm>
          <a:off x="0" y="0"/>
          <a:ext cx="0" cy="0"/>
          <a:chOff x="0" y="0"/>
          <a:chExt cx="0" cy="0"/>
        </a:xfrm>
      </p:grpSpPr>
      <p:sp>
        <p:nvSpPr>
          <p:cNvPr id="229" name="Google Shape;229;p52"/>
          <p:cNvSpPr txBox="1"/>
          <p:nvPr/>
        </p:nvSpPr>
        <p:spPr>
          <a:xfrm>
            <a:off x="3122200" y="1267375"/>
            <a:ext cx="5669100" cy="20493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None/>
            </a:pPr>
            <a:r>
              <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latin typeface="Montserrat"/>
                <a:ea typeface="Montserrat"/>
                <a:cs typeface="Montserrat"/>
                <a:sym typeface="Montserrat"/>
              </a:rPr>
              <a:t>What can you do after this lesson?</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solidFill>
                  <a:schemeClr val="accent1"/>
                </a:solidFill>
                <a:latin typeface="Montserrat"/>
                <a:ea typeface="Montserrat"/>
                <a:cs typeface="Montserrat"/>
                <a:sym typeface="Montserrat"/>
              </a:rPr>
              <a:t>I learned:</a:t>
            </a:r>
            <a:endParaRPr sz="1600">
              <a:solidFill>
                <a:schemeClr val="dk1"/>
              </a:solidFill>
              <a:latin typeface="Montserrat ExtraBold"/>
              <a:ea typeface="Montserrat ExtraBold"/>
              <a:cs typeface="Montserrat ExtraBold"/>
              <a:sym typeface="Montserrat ExtraBold"/>
            </a:endParaRPr>
          </a:p>
          <a:p>
            <a:pPr indent="-336550" lvl="0" marL="457200" rtl="0" algn="l">
              <a:lnSpc>
                <a:spcPct val="150000"/>
              </a:lnSpc>
              <a:spcBef>
                <a:spcPts val="0"/>
              </a:spcBef>
              <a:spcAft>
                <a:spcPts val="0"/>
              </a:spcAft>
              <a:buClr>
                <a:schemeClr val="dk1"/>
              </a:buClr>
              <a:buSzPts val="1700"/>
              <a:buFont typeface="Montserrat"/>
              <a:buChar char="●"/>
            </a:pPr>
            <a:r>
              <a:rPr lang="en" sz="1600">
                <a:solidFill>
                  <a:schemeClr val="dk1"/>
                </a:solidFill>
                <a:latin typeface="Montserrat ExtraBold"/>
                <a:ea typeface="Montserrat ExtraBold"/>
                <a:cs typeface="Montserrat ExtraBold"/>
                <a:sym typeface="Montserrat ExtraBold"/>
              </a:rPr>
              <a:t>How to make Small Talk</a:t>
            </a:r>
            <a:endParaRPr b="1" sz="2000">
              <a:solidFill>
                <a:schemeClr val="dk1"/>
              </a:solidFill>
              <a:latin typeface="Montserrat"/>
              <a:ea typeface="Montserrat"/>
              <a:cs typeface="Montserrat"/>
              <a:sym typeface="Montserrat"/>
            </a:endParaRPr>
          </a:p>
        </p:txBody>
      </p:sp>
      <p:sp>
        <p:nvSpPr>
          <p:cNvPr id="230" name="Google Shape;230;p52"/>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1" name="Google Shape;231;p52"/>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pic>
        <p:nvPicPr>
          <p:cNvPr id="232" name="Google Shape;232;p52"/>
          <p:cNvPicPr preferRelativeResize="0"/>
          <p:nvPr/>
        </p:nvPicPr>
        <p:blipFill>
          <a:blip r:embed="rId4">
            <a:alphaModFix/>
          </a:blip>
          <a:stretch>
            <a:fillRect/>
          </a:stretch>
        </p:blipFill>
        <p:spPr>
          <a:xfrm>
            <a:off x="7971886" y="310149"/>
            <a:ext cx="467334" cy="467350"/>
          </a:xfrm>
          <a:prstGeom prst="rect">
            <a:avLst/>
          </a:prstGeom>
          <a:noFill/>
          <a:ln>
            <a:noFill/>
          </a:ln>
        </p:spPr>
      </p:pic>
      <p:cxnSp>
        <p:nvCxnSpPr>
          <p:cNvPr id="233" name="Google Shape;233;p52"/>
          <p:cNvCxnSpPr/>
          <p:nvPr/>
        </p:nvCxnSpPr>
        <p:spPr>
          <a:xfrm>
            <a:off x="7829625" y="4668525"/>
            <a:ext cx="609600" cy="0"/>
          </a:xfrm>
          <a:prstGeom prst="straightConnector1">
            <a:avLst/>
          </a:prstGeom>
          <a:noFill/>
          <a:ln cap="flat" cmpd="sng" w="9525">
            <a:solidFill>
              <a:srgbClr val="999999"/>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53"/>
          <p:cNvSpPr txBox="1"/>
          <p:nvPr/>
        </p:nvSpPr>
        <p:spPr>
          <a:xfrm>
            <a:off x="334300" y="607425"/>
            <a:ext cx="8238600" cy="237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accent1"/>
                </a:solidFill>
                <a:latin typeface="Montserrat ExtraBold"/>
                <a:ea typeface="Montserrat ExtraBold"/>
                <a:cs typeface="Montserrat ExtraBold"/>
                <a:sym typeface="Montserrat ExtraBold"/>
              </a:rPr>
              <a:t>Useful links:</a:t>
            </a:r>
            <a:endParaRPr sz="2000">
              <a:solidFill>
                <a:schemeClr val="accent1"/>
              </a:solidFill>
              <a:latin typeface="Montserrat ExtraBold"/>
              <a:ea typeface="Montserrat ExtraBold"/>
              <a:cs typeface="Montserrat ExtraBold"/>
              <a:sym typeface="Montserrat ExtraBold"/>
            </a:endParaRPr>
          </a:p>
          <a:p>
            <a:pPr indent="0" lvl="0" marL="0" rtl="0" algn="l">
              <a:spcBef>
                <a:spcPts val="0"/>
              </a:spcBef>
              <a:spcAft>
                <a:spcPts val="0"/>
              </a:spcAft>
              <a:buNone/>
            </a:pPr>
            <a:r>
              <a:t/>
            </a:r>
            <a:endParaRPr sz="1900">
              <a:latin typeface="Montserrat ExtraBold"/>
              <a:ea typeface="Montserrat ExtraBold"/>
              <a:cs typeface="Montserrat ExtraBold"/>
              <a:sym typeface="Montserrat ExtraBold"/>
            </a:endParaRPr>
          </a:p>
          <a:p>
            <a:pPr indent="0" lvl="0" marL="0" rtl="0" algn="l">
              <a:spcBef>
                <a:spcPts val="0"/>
              </a:spcBef>
              <a:spcAft>
                <a:spcPts val="0"/>
              </a:spcAft>
              <a:buNone/>
            </a:pPr>
            <a:r>
              <a:rPr b="1" lang="en" sz="1800">
                <a:latin typeface="Montserrat"/>
                <a:ea typeface="Montserrat"/>
                <a:cs typeface="Montserrat"/>
                <a:sym typeface="Montserrat"/>
              </a:rPr>
              <a:t>Games:</a:t>
            </a:r>
            <a:endParaRPr b="1" sz="1800">
              <a:latin typeface="Montserrat"/>
              <a:ea typeface="Montserrat"/>
              <a:cs typeface="Montserrat"/>
              <a:sym typeface="Montserrat"/>
            </a:endParaRPr>
          </a:p>
          <a:p>
            <a:pPr indent="0" lvl="0" marL="0" rtl="0" algn="l">
              <a:spcBef>
                <a:spcPts val="0"/>
              </a:spcBef>
              <a:spcAft>
                <a:spcPts val="0"/>
              </a:spcAft>
              <a:buNone/>
            </a:pPr>
            <a:r>
              <a:rPr lang="en" sz="1800" u="sng">
                <a:solidFill>
                  <a:schemeClr val="hlink"/>
                </a:solidFill>
                <a:latin typeface="Montserrat"/>
                <a:ea typeface="Montserrat"/>
                <a:cs typeface="Montserrat"/>
                <a:sym typeface="Montserrat"/>
                <a:hlinkClick r:id="rId3"/>
              </a:rPr>
              <a:t>https://wordwall.net/ru/resource/34801301</a:t>
            </a:r>
            <a:endParaRPr sz="1800">
              <a:latin typeface="Montserrat"/>
              <a:ea typeface="Montserrat"/>
              <a:cs typeface="Montserrat"/>
              <a:sym typeface="Montserrat"/>
            </a:endParaRPr>
          </a:p>
          <a:p>
            <a:pPr indent="0" lvl="0" marL="0" rtl="0" algn="l">
              <a:spcBef>
                <a:spcPts val="0"/>
              </a:spcBef>
              <a:spcAft>
                <a:spcPts val="0"/>
              </a:spcAft>
              <a:buNone/>
            </a:pPr>
            <a:r>
              <a:rPr lang="en" sz="1800" u="sng">
                <a:solidFill>
                  <a:schemeClr val="hlink"/>
                </a:solidFill>
                <a:latin typeface="Montserrat"/>
                <a:ea typeface="Montserrat"/>
                <a:cs typeface="Montserrat"/>
                <a:sym typeface="Montserrat"/>
                <a:hlinkClick r:id="rId4"/>
              </a:rPr>
              <a:t>https://wordwall.net/ru/resource/35056818</a:t>
            </a:r>
            <a:r>
              <a:rPr lang="en" sz="1800">
                <a:latin typeface="Montserrat"/>
                <a:ea typeface="Montserrat"/>
                <a:cs typeface="Montserrat"/>
                <a:sym typeface="Montserrat"/>
              </a:rPr>
              <a:t>  </a:t>
            </a:r>
            <a:endParaRPr sz="1800">
              <a:latin typeface="Montserrat"/>
              <a:ea typeface="Montserrat"/>
              <a:cs typeface="Montserrat"/>
              <a:sym typeface="Montserrat"/>
            </a:endParaRPr>
          </a:p>
          <a:p>
            <a:pPr indent="0" lvl="0" marL="0" rtl="0" algn="l">
              <a:spcBef>
                <a:spcPts val="0"/>
              </a:spcBef>
              <a:spcAft>
                <a:spcPts val="0"/>
              </a:spcAft>
              <a:buNone/>
            </a:pPr>
            <a:r>
              <a:rPr lang="en" sz="1800" u="sng">
                <a:solidFill>
                  <a:schemeClr val="hlink"/>
                </a:solidFill>
                <a:latin typeface="Montserrat"/>
                <a:ea typeface="Montserrat"/>
                <a:cs typeface="Montserrat"/>
                <a:sym typeface="Montserrat"/>
                <a:hlinkClick r:id="rId5"/>
              </a:rPr>
              <a:t>https://wordwall.net/ru/resource/35059934</a:t>
            </a:r>
            <a:r>
              <a:rPr lang="en" sz="1800">
                <a:latin typeface="Montserrat"/>
                <a:ea typeface="Montserrat"/>
                <a:cs typeface="Montserrat"/>
                <a:sym typeface="Montserrat"/>
              </a:rPr>
              <a:t> </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0" lvl="0" marL="0" rtl="0" algn="l">
              <a:spcBef>
                <a:spcPts val="0"/>
              </a:spcBef>
              <a:spcAft>
                <a:spcPts val="0"/>
              </a:spcAft>
              <a:buNone/>
            </a:pPr>
            <a:r>
              <a:t/>
            </a:r>
            <a:endParaRPr sz="13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54"/>
          <p:cNvSpPr/>
          <p:nvPr/>
        </p:nvSpPr>
        <p:spPr>
          <a:xfrm>
            <a:off x="2634500" y="1728975"/>
            <a:ext cx="3875100" cy="1685700"/>
          </a:xfrm>
          <a:prstGeom prst="rect">
            <a:avLst/>
          </a:prstGeom>
          <a:solidFill>
            <a:srgbClr val="FF6B08"/>
          </a:solidFill>
          <a:ln>
            <a:noFill/>
          </a:ln>
          <a:effectLst>
            <a:outerShdw blurRad="762000" rotWithShape="0" algn="t" dir="5400000" dist="254000">
              <a:srgbClr val="000000">
                <a:alpha val="40000"/>
              </a:srgbClr>
            </a:outerShdw>
          </a:effectLst>
        </p:spPr>
        <p:txBody>
          <a:bodyPr anchorCtr="0" anchor="ctr" bIns="45700" lIns="91425" spcFirstLastPara="1" rIns="360000" wrap="square" tIns="45700">
            <a:noAutofit/>
          </a:bodyPr>
          <a:lstStyle/>
          <a:p>
            <a:pPr indent="0" lvl="0" marL="0" marR="0" rtl="0" algn="r">
              <a:spcBef>
                <a:spcPts val="0"/>
              </a:spcBef>
              <a:spcAft>
                <a:spcPts val="0"/>
              </a:spcAft>
              <a:buNone/>
            </a:pPr>
            <a:r>
              <a:t/>
            </a:r>
            <a:endParaRPr b="1" i="0" sz="1400" u="none" cap="none" strike="noStrike">
              <a:solidFill>
                <a:srgbClr val="F0F0F0"/>
              </a:solidFill>
              <a:latin typeface="Open Sans"/>
              <a:ea typeface="Open Sans"/>
              <a:cs typeface="Open Sans"/>
              <a:sym typeface="Open Sans"/>
            </a:endParaRPr>
          </a:p>
        </p:txBody>
      </p:sp>
      <p:sp>
        <p:nvSpPr>
          <p:cNvPr id="244" name="Google Shape;244;p54"/>
          <p:cNvSpPr txBox="1"/>
          <p:nvPr/>
        </p:nvSpPr>
        <p:spPr>
          <a:xfrm>
            <a:off x="3011425" y="1766250"/>
            <a:ext cx="4117800" cy="1611000"/>
          </a:xfrm>
          <a:prstGeom prst="rect">
            <a:avLst/>
          </a:prstGeom>
          <a:noFill/>
          <a:ln>
            <a:noFill/>
          </a:ln>
        </p:spPr>
        <p:txBody>
          <a:bodyPr anchorCtr="0" anchor="ctr" bIns="0" lIns="0" spcFirstLastPara="1" rIns="0" wrap="square" tIns="0">
            <a:noAutofit/>
          </a:bodyPr>
          <a:lstStyle/>
          <a:p>
            <a:pPr indent="0" lvl="0" marL="0" rtl="0" algn="l">
              <a:lnSpc>
                <a:spcPct val="80000"/>
              </a:lnSpc>
              <a:spcBef>
                <a:spcPts val="0"/>
              </a:spcBef>
              <a:spcAft>
                <a:spcPts val="0"/>
              </a:spcAft>
              <a:buNone/>
            </a:pPr>
            <a:r>
              <a:rPr b="1" lang="en" sz="4000">
                <a:solidFill>
                  <a:srgbClr val="FFFFFF"/>
                </a:solidFill>
                <a:latin typeface="Montserrat"/>
                <a:ea typeface="Montserrat"/>
                <a:cs typeface="Montserrat"/>
                <a:sym typeface="Montserrat"/>
              </a:rPr>
              <a:t>Thank you!</a:t>
            </a:r>
            <a:endParaRPr b="1" sz="4000">
              <a:solidFill>
                <a:srgbClr val="FFFFFF"/>
              </a:solidFill>
              <a:latin typeface="Montserrat"/>
              <a:ea typeface="Montserrat"/>
              <a:cs typeface="Montserrat"/>
              <a:sym typeface="Montserrat"/>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55"/>
          <p:cNvSpPr txBox="1"/>
          <p:nvPr/>
        </p:nvSpPr>
        <p:spPr>
          <a:xfrm>
            <a:off x="1874388" y="290075"/>
            <a:ext cx="51168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accent1"/>
                </a:solidFill>
                <a:latin typeface="Montserrat ExtraBold"/>
                <a:ea typeface="Montserrat ExtraBold"/>
                <a:cs typeface="Montserrat ExtraBold"/>
                <a:sym typeface="Montserrat ExtraBold"/>
              </a:rPr>
              <a:t>Do you have any superpowers?</a:t>
            </a:r>
            <a:endParaRPr sz="2000">
              <a:solidFill>
                <a:schemeClr val="accent1"/>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2000">
                <a:solidFill>
                  <a:schemeClr val="accent1"/>
                </a:solidFill>
                <a:latin typeface="Montserrat ExtraBold"/>
                <a:ea typeface="Montserrat ExtraBold"/>
                <a:cs typeface="Montserrat ExtraBold"/>
                <a:sym typeface="Montserrat ExtraBold"/>
              </a:rPr>
              <a:t>=</a:t>
            </a:r>
            <a:br>
              <a:rPr lang="en" sz="2000">
                <a:solidFill>
                  <a:schemeClr val="accent1"/>
                </a:solidFill>
                <a:latin typeface="Montserrat ExtraBold"/>
                <a:ea typeface="Montserrat ExtraBold"/>
                <a:cs typeface="Montserrat ExtraBold"/>
                <a:sym typeface="Montserrat ExtraBold"/>
              </a:rPr>
            </a:br>
            <a:r>
              <a:rPr lang="en" sz="2000">
                <a:solidFill>
                  <a:schemeClr val="accent1"/>
                </a:solidFill>
                <a:latin typeface="Montserrat ExtraBold"/>
                <a:ea typeface="Montserrat ExtraBold"/>
                <a:cs typeface="Montserrat ExtraBold"/>
                <a:sym typeface="Montserrat ExtraBold"/>
              </a:rPr>
              <a:t>Do you have any </a:t>
            </a:r>
            <a:r>
              <a:rPr lang="en" sz="2000">
                <a:solidFill>
                  <a:schemeClr val="accent1"/>
                </a:solidFill>
                <a:latin typeface="Montserrat ExtraBold"/>
                <a:ea typeface="Montserrat ExtraBold"/>
                <a:cs typeface="Montserrat ExtraBold"/>
                <a:sym typeface="Montserrat ExtraBold"/>
              </a:rPr>
              <a:t>strengths</a:t>
            </a:r>
            <a:r>
              <a:rPr lang="en" sz="2000">
                <a:solidFill>
                  <a:schemeClr val="accent1"/>
                </a:solidFill>
                <a:latin typeface="Montserrat ExtraBold"/>
                <a:ea typeface="Montserrat ExtraBold"/>
                <a:cs typeface="Montserrat ExtraBold"/>
                <a:sym typeface="Montserrat ExtraBold"/>
              </a:rPr>
              <a:t>?</a:t>
            </a:r>
            <a:endParaRPr sz="2000">
              <a:solidFill>
                <a:schemeClr val="accent1"/>
              </a:solidFill>
              <a:latin typeface="Montserrat ExtraBold"/>
              <a:ea typeface="Montserrat ExtraBold"/>
              <a:cs typeface="Montserrat ExtraBold"/>
              <a:sym typeface="Montserrat ExtraBold"/>
            </a:endParaRPr>
          </a:p>
        </p:txBody>
      </p:sp>
      <p:pic>
        <p:nvPicPr>
          <p:cNvPr id="250" name="Google Shape;250;p55"/>
          <p:cNvPicPr preferRelativeResize="0"/>
          <p:nvPr/>
        </p:nvPicPr>
        <p:blipFill>
          <a:blip r:embed="rId3">
            <a:alphaModFix/>
          </a:blip>
          <a:stretch>
            <a:fillRect/>
          </a:stretch>
        </p:blipFill>
        <p:spPr>
          <a:xfrm>
            <a:off x="2773875" y="1502775"/>
            <a:ext cx="3317830" cy="34544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43"/>
          <p:cNvSpPr/>
          <p:nvPr/>
        </p:nvSpPr>
        <p:spPr>
          <a:xfrm>
            <a:off x="2335275" y="394150"/>
            <a:ext cx="4522800" cy="111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3"/>
          <p:cNvSpPr/>
          <p:nvPr/>
        </p:nvSpPr>
        <p:spPr>
          <a:xfrm>
            <a:off x="8626253" y="4698080"/>
            <a:ext cx="241648" cy="195150"/>
          </a:xfrm>
          <a:custGeom>
            <a:rect b="b" l="l" r="r" t="t"/>
            <a:pathLst>
              <a:path extrusionOk="0" h="128" w="160">
                <a:moveTo>
                  <a:pt x="159" y="66"/>
                </a:moveTo>
                <a:cubicBezTo>
                  <a:pt x="98" y="127"/>
                  <a:pt x="98" y="127"/>
                  <a:pt x="98" y="127"/>
                </a:cubicBezTo>
                <a:cubicBezTo>
                  <a:pt x="97" y="128"/>
                  <a:pt x="97" y="128"/>
                  <a:pt x="96" y="128"/>
                </a:cubicBezTo>
                <a:cubicBezTo>
                  <a:pt x="95" y="128"/>
                  <a:pt x="95" y="128"/>
                  <a:pt x="94" y="127"/>
                </a:cubicBezTo>
                <a:cubicBezTo>
                  <a:pt x="93" y="126"/>
                  <a:pt x="93" y="125"/>
                  <a:pt x="94" y="124"/>
                </a:cubicBezTo>
                <a:cubicBezTo>
                  <a:pt x="152" y="66"/>
                  <a:pt x="152" y="66"/>
                  <a:pt x="152" y="66"/>
                </a:cubicBezTo>
                <a:cubicBezTo>
                  <a:pt x="2" y="66"/>
                  <a:pt x="2" y="66"/>
                  <a:pt x="2" y="66"/>
                </a:cubicBezTo>
                <a:cubicBezTo>
                  <a:pt x="1" y="66"/>
                  <a:pt x="0" y="65"/>
                  <a:pt x="0" y="64"/>
                </a:cubicBezTo>
                <a:cubicBezTo>
                  <a:pt x="0" y="63"/>
                  <a:pt x="1" y="61"/>
                  <a:pt x="2" y="61"/>
                </a:cubicBezTo>
                <a:cubicBezTo>
                  <a:pt x="152" y="61"/>
                  <a:pt x="152" y="61"/>
                  <a:pt x="152" y="61"/>
                </a:cubicBezTo>
                <a:cubicBezTo>
                  <a:pt x="94" y="4"/>
                  <a:pt x="94" y="4"/>
                  <a:pt x="94" y="4"/>
                </a:cubicBezTo>
                <a:cubicBezTo>
                  <a:pt x="93" y="3"/>
                  <a:pt x="93" y="2"/>
                  <a:pt x="94" y="1"/>
                </a:cubicBezTo>
                <a:cubicBezTo>
                  <a:pt x="95" y="0"/>
                  <a:pt x="97" y="0"/>
                  <a:pt x="98" y="1"/>
                </a:cubicBezTo>
                <a:cubicBezTo>
                  <a:pt x="159" y="62"/>
                  <a:pt x="159" y="62"/>
                  <a:pt x="159" y="62"/>
                </a:cubicBezTo>
                <a:cubicBezTo>
                  <a:pt x="159" y="62"/>
                  <a:pt x="160" y="62"/>
                  <a:pt x="160" y="63"/>
                </a:cubicBezTo>
                <a:cubicBezTo>
                  <a:pt x="160" y="63"/>
                  <a:pt x="160" y="63"/>
                  <a:pt x="160" y="63"/>
                </a:cubicBezTo>
                <a:cubicBezTo>
                  <a:pt x="160" y="63"/>
                  <a:pt x="160" y="63"/>
                  <a:pt x="160" y="63"/>
                </a:cubicBezTo>
                <a:cubicBezTo>
                  <a:pt x="160" y="64"/>
                  <a:pt x="160" y="64"/>
                  <a:pt x="160" y="64"/>
                </a:cubicBezTo>
                <a:cubicBezTo>
                  <a:pt x="160" y="65"/>
                  <a:pt x="160" y="65"/>
                  <a:pt x="159" y="6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222222"/>
              </a:solidFill>
              <a:latin typeface="Calibri"/>
              <a:ea typeface="Calibri"/>
              <a:cs typeface="Calibri"/>
              <a:sym typeface="Calibri"/>
            </a:endParaRPr>
          </a:p>
        </p:txBody>
      </p:sp>
      <p:sp>
        <p:nvSpPr>
          <p:cNvPr id="166" name="Google Shape;166;p43"/>
          <p:cNvSpPr txBox="1"/>
          <p:nvPr/>
        </p:nvSpPr>
        <p:spPr>
          <a:xfrm>
            <a:off x="1892175" y="411950"/>
            <a:ext cx="4601400" cy="1000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1"/>
                </a:solidFill>
                <a:latin typeface="Montserrat ExtraBold"/>
                <a:ea typeface="Montserrat ExtraBold"/>
                <a:cs typeface="Montserrat ExtraBold"/>
                <a:sym typeface="Montserrat ExtraBold"/>
              </a:rPr>
              <a:t>   Our goal</a:t>
            </a:r>
            <a:endParaRPr sz="3000">
              <a:solidFill>
                <a:schemeClr val="accent1"/>
              </a:solidFill>
              <a:latin typeface="Montserrat ExtraBold"/>
              <a:ea typeface="Montserrat ExtraBold"/>
              <a:cs typeface="Montserrat ExtraBold"/>
              <a:sym typeface="Montserrat ExtraBold"/>
            </a:endParaRPr>
          </a:p>
          <a:p>
            <a:pPr indent="-374650" lvl="0" marL="457200" rtl="0" algn="ctr">
              <a:spcBef>
                <a:spcPts val="0"/>
              </a:spcBef>
              <a:spcAft>
                <a:spcPts val="0"/>
              </a:spcAft>
              <a:buClr>
                <a:schemeClr val="dk1"/>
              </a:buClr>
              <a:buSzPts val="2300"/>
              <a:buFont typeface="Montserrat"/>
              <a:buChar char="-"/>
            </a:pPr>
            <a:r>
              <a:rPr b="1" lang="en" sz="2300">
                <a:solidFill>
                  <a:schemeClr val="dk1"/>
                </a:solidFill>
                <a:latin typeface="Montserrat"/>
                <a:ea typeface="Montserrat"/>
                <a:cs typeface="Montserrat"/>
                <a:sym typeface="Montserrat"/>
              </a:rPr>
              <a:t>Pass a job interview</a:t>
            </a:r>
            <a:endParaRPr b="1" sz="900">
              <a:solidFill>
                <a:schemeClr val="dk1"/>
              </a:solidFill>
              <a:latin typeface="Open Sans"/>
              <a:ea typeface="Open Sans"/>
              <a:cs typeface="Open Sans"/>
              <a:sym typeface="Open Sans"/>
            </a:endParaRPr>
          </a:p>
        </p:txBody>
      </p:sp>
      <p:pic>
        <p:nvPicPr>
          <p:cNvPr id="167" name="Google Shape;167;p43"/>
          <p:cNvPicPr preferRelativeResize="0"/>
          <p:nvPr/>
        </p:nvPicPr>
        <p:blipFill>
          <a:blip r:embed="rId3">
            <a:alphaModFix/>
          </a:blip>
          <a:stretch>
            <a:fillRect/>
          </a:stretch>
        </p:blipFill>
        <p:spPr>
          <a:xfrm>
            <a:off x="4758550" y="1798875"/>
            <a:ext cx="4184400" cy="2350800"/>
          </a:xfrm>
          <a:prstGeom prst="rect">
            <a:avLst/>
          </a:prstGeom>
          <a:noFill/>
          <a:ln>
            <a:noFill/>
          </a:ln>
        </p:spPr>
      </p:pic>
      <p:sp>
        <p:nvSpPr>
          <p:cNvPr id="168" name="Google Shape;168;p43"/>
          <p:cNvSpPr txBox="1"/>
          <p:nvPr/>
        </p:nvSpPr>
        <p:spPr>
          <a:xfrm>
            <a:off x="409050" y="1660925"/>
            <a:ext cx="4019100" cy="2124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2800">
                <a:latin typeface="Montserrat ExtraBold"/>
                <a:ea typeface="Montserrat ExtraBold"/>
                <a:cs typeface="Montserrat ExtraBold"/>
                <a:sym typeface="Montserrat ExtraBold"/>
              </a:rPr>
              <a:t>        Our rules:</a:t>
            </a:r>
            <a:endParaRPr sz="2800">
              <a:latin typeface="Montserrat ExtraBold"/>
              <a:ea typeface="Montserrat ExtraBold"/>
              <a:cs typeface="Montserrat ExtraBold"/>
              <a:sym typeface="Montserrat ExtraBold"/>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Turn on your camera</a:t>
            </a:r>
            <a:endParaRPr sz="2100">
              <a:latin typeface="Montserrat"/>
              <a:ea typeface="Montserrat"/>
              <a:cs typeface="Montserrat"/>
              <a:sym typeface="Montserrat"/>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Set up your microphone </a:t>
            </a:r>
            <a:endParaRPr sz="2100">
              <a:latin typeface="Montserrat"/>
              <a:ea typeface="Montserrat"/>
              <a:cs typeface="Montserrat"/>
              <a:sym typeface="Montserrat"/>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Be active</a:t>
            </a:r>
            <a:endParaRPr sz="2100">
              <a:latin typeface="Montserrat"/>
              <a:ea typeface="Montserrat"/>
              <a:cs typeface="Montserrat"/>
              <a:sym typeface="Montserrat"/>
            </a:endParaRPr>
          </a:p>
        </p:txBody>
      </p:sp>
      <p:sp>
        <p:nvSpPr>
          <p:cNvPr id="169" name="Google Shape;169;p43"/>
          <p:cNvSpPr txBox="1"/>
          <p:nvPr/>
        </p:nvSpPr>
        <p:spPr>
          <a:xfrm>
            <a:off x="5229375" y="293150"/>
            <a:ext cx="684000" cy="75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700"/>
              <a:t>🔥</a:t>
            </a:r>
            <a:endParaRPr sz="3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0F0"/>
        </a:solidFill>
      </p:bgPr>
    </p:bg>
    <p:spTree>
      <p:nvGrpSpPr>
        <p:cNvPr id="173" name="Shape 173"/>
        <p:cNvGrpSpPr/>
        <p:nvPr/>
      </p:nvGrpSpPr>
      <p:grpSpPr>
        <a:xfrm>
          <a:off x="0" y="0"/>
          <a:ext cx="0" cy="0"/>
          <a:chOff x="0" y="0"/>
          <a:chExt cx="0" cy="0"/>
        </a:xfrm>
      </p:grpSpPr>
      <p:sp>
        <p:nvSpPr>
          <p:cNvPr id="174" name="Google Shape;174;p44"/>
          <p:cNvSpPr txBox="1"/>
          <p:nvPr/>
        </p:nvSpPr>
        <p:spPr>
          <a:xfrm>
            <a:off x="3293725" y="376825"/>
            <a:ext cx="5085900" cy="3174900"/>
          </a:xfrm>
          <a:prstGeom prst="rect">
            <a:avLst/>
          </a:prstGeom>
          <a:noFill/>
          <a:ln>
            <a:noFill/>
          </a:ln>
        </p:spPr>
        <p:txBody>
          <a:bodyPr anchorCtr="0" anchor="ctr" bIns="91425" lIns="0" spcFirstLastPara="1" rIns="91425" wrap="square" tIns="91425">
            <a:noAutofit/>
          </a:bodyPr>
          <a:lstStyle/>
          <a:p>
            <a:pPr indent="0" lvl="0" marL="0" rtl="0" algn="l">
              <a:lnSpc>
                <a:spcPct val="130000"/>
              </a:lnSpc>
              <a:spcBef>
                <a:spcPts val="1000"/>
              </a:spcBef>
              <a:spcAft>
                <a:spcPts val="0"/>
              </a:spcAft>
              <a:buNone/>
            </a:pPr>
            <a:r>
              <a:rPr b="1" lang="en" sz="3200">
                <a:solidFill>
                  <a:schemeClr val="accent1"/>
                </a:solidFill>
                <a:latin typeface="Montserrat"/>
                <a:ea typeface="Montserrat"/>
                <a:cs typeface="Montserrat"/>
                <a:sym typeface="Montserrat"/>
              </a:rPr>
              <a:t>Lesson Plan:</a:t>
            </a:r>
            <a:endParaRPr sz="1600">
              <a:solidFill>
                <a:schemeClr val="dk1"/>
              </a:solidFill>
              <a:latin typeface="Montserrat ExtraBold"/>
              <a:ea typeface="Montserrat ExtraBold"/>
              <a:cs typeface="Montserrat ExtraBold"/>
              <a:sym typeface="Montserrat ExtraBold"/>
            </a:endParaRPr>
          </a:p>
          <a:p>
            <a:pPr indent="0" lvl="0" marL="0" rtl="0" algn="l">
              <a:lnSpc>
                <a:spcPct val="150000"/>
              </a:lnSpc>
              <a:spcBef>
                <a:spcPts val="1000"/>
              </a:spcBef>
              <a:spcAft>
                <a:spcPts val="0"/>
              </a:spcAft>
              <a:buNone/>
            </a:pPr>
            <a:r>
              <a:rPr lang="en" sz="2000">
                <a:solidFill>
                  <a:schemeClr val="dk1"/>
                </a:solidFill>
                <a:latin typeface="Montserrat ExtraBold"/>
                <a:ea typeface="Montserrat ExtraBold"/>
                <a:cs typeface="Montserrat ExtraBold"/>
                <a:sym typeface="Montserrat ExtraBold"/>
              </a:rPr>
              <a:t>- Study how to make Small Talk</a:t>
            </a:r>
            <a:endParaRPr sz="2300">
              <a:solidFill>
                <a:schemeClr val="dk1"/>
              </a:solidFill>
              <a:latin typeface="Montserrat ExtraBold"/>
              <a:ea typeface="Montserrat ExtraBold"/>
              <a:cs typeface="Montserrat ExtraBold"/>
              <a:sym typeface="Montserrat ExtraBold"/>
            </a:endParaRPr>
          </a:p>
        </p:txBody>
      </p:sp>
      <p:sp>
        <p:nvSpPr>
          <p:cNvPr id="175" name="Google Shape;175;p44"/>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6" name="Google Shape;176;p44"/>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45"/>
          <p:cNvSpPr/>
          <p:nvPr/>
        </p:nvSpPr>
        <p:spPr>
          <a:xfrm>
            <a:off x="1438600" y="709450"/>
            <a:ext cx="6069600" cy="4089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2" name="Google Shape;182;p45"/>
          <p:cNvPicPr preferRelativeResize="0"/>
          <p:nvPr/>
        </p:nvPicPr>
        <p:blipFill>
          <a:blip r:embed="rId3">
            <a:alphaModFix/>
          </a:blip>
          <a:stretch>
            <a:fillRect/>
          </a:stretch>
        </p:blipFill>
        <p:spPr>
          <a:xfrm>
            <a:off x="1516738" y="784563"/>
            <a:ext cx="5908626" cy="3939074"/>
          </a:xfrm>
          <a:prstGeom prst="rect">
            <a:avLst/>
          </a:prstGeom>
          <a:noFill/>
          <a:ln>
            <a:noFill/>
          </a:ln>
        </p:spPr>
      </p:pic>
      <p:sp>
        <p:nvSpPr>
          <p:cNvPr id="183" name="Google Shape;183;p45"/>
          <p:cNvSpPr txBox="1"/>
          <p:nvPr/>
        </p:nvSpPr>
        <p:spPr>
          <a:xfrm>
            <a:off x="936050" y="42500"/>
            <a:ext cx="75183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latin typeface="Montserrat"/>
                <a:ea typeface="Montserrat"/>
                <a:cs typeface="Montserrat"/>
                <a:sym typeface="Montserrat"/>
              </a:rPr>
              <a:t>What do you see in the picture? Are these people friends? What are they talking about?</a:t>
            </a:r>
            <a:endParaRPr b="1" sz="1800">
              <a:solidFill>
                <a:schemeClr val="dk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46"/>
          <p:cNvPicPr preferRelativeResize="0"/>
          <p:nvPr/>
        </p:nvPicPr>
        <p:blipFill>
          <a:blip r:embed="rId3">
            <a:alphaModFix/>
          </a:blip>
          <a:stretch>
            <a:fillRect/>
          </a:stretch>
        </p:blipFill>
        <p:spPr>
          <a:xfrm>
            <a:off x="2413325" y="1048475"/>
            <a:ext cx="4317375" cy="3816550"/>
          </a:xfrm>
          <a:prstGeom prst="rect">
            <a:avLst/>
          </a:prstGeom>
          <a:noFill/>
          <a:ln>
            <a:noFill/>
          </a:ln>
        </p:spPr>
      </p:pic>
      <p:sp>
        <p:nvSpPr>
          <p:cNvPr id="189" name="Google Shape;189;p46"/>
          <p:cNvSpPr txBox="1"/>
          <p:nvPr/>
        </p:nvSpPr>
        <p:spPr>
          <a:xfrm>
            <a:off x="3015913" y="-79225"/>
            <a:ext cx="3112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Montserrat ExtraBold"/>
                <a:ea typeface="Montserrat ExtraBold"/>
                <a:cs typeface="Montserrat ExtraBold"/>
                <a:sym typeface="Montserrat ExtraBold"/>
              </a:rPr>
              <a:t>What is </a:t>
            </a:r>
            <a:r>
              <a:rPr lang="en" sz="2200">
                <a:solidFill>
                  <a:schemeClr val="accent1"/>
                </a:solidFill>
                <a:latin typeface="Montserrat ExtraBold"/>
                <a:ea typeface="Montserrat ExtraBold"/>
                <a:cs typeface="Montserrat ExtraBold"/>
                <a:sym typeface="Montserrat ExtraBold"/>
              </a:rPr>
              <a:t>small talk</a:t>
            </a:r>
            <a:r>
              <a:rPr lang="en" sz="2200">
                <a:solidFill>
                  <a:schemeClr val="dk1"/>
                </a:solidFill>
                <a:latin typeface="Montserrat ExtraBold"/>
                <a:ea typeface="Montserrat ExtraBold"/>
                <a:cs typeface="Montserrat ExtraBold"/>
                <a:sym typeface="Montserrat ExtraBold"/>
              </a:rPr>
              <a:t>?</a:t>
            </a:r>
            <a:endParaRPr sz="2200">
              <a:solidFill>
                <a:schemeClr val="dk1"/>
              </a:solidFill>
              <a:latin typeface="Montserrat ExtraBold"/>
              <a:ea typeface="Montserrat ExtraBold"/>
              <a:cs typeface="Montserrat ExtraBold"/>
              <a:sym typeface="Montserrat ExtraBold"/>
            </a:endParaRPr>
          </a:p>
        </p:txBody>
      </p:sp>
      <p:sp>
        <p:nvSpPr>
          <p:cNvPr id="190" name="Google Shape;190;p46"/>
          <p:cNvSpPr txBox="1"/>
          <p:nvPr/>
        </p:nvSpPr>
        <p:spPr>
          <a:xfrm>
            <a:off x="1321350" y="269975"/>
            <a:ext cx="67323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solidFill>
                  <a:schemeClr val="dk1"/>
                </a:solidFill>
                <a:latin typeface="Montserrat ExtraBold"/>
                <a:ea typeface="Montserrat ExtraBold"/>
                <a:cs typeface="Montserrat ExtraBold"/>
                <a:sym typeface="Montserrat ExtraBold"/>
              </a:rPr>
              <a:t>In what situations do people </a:t>
            </a:r>
            <a:r>
              <a:rPr lang="en" sz="1900">
                <a:solidFill>
                  <a:schemeClr val="accent1"/>
                </a:solidFill>
                <a:latin typeface="Montserrat ExtraBold"/>
                <a:ea typeface="Montserrat ExtraBold"/>
                <a:cs typeface="Montserrat ExtraBold"/>
                <a:sym typeface="Montserrat ExtraBold"/>
              </a:rPr>
              <a:t>make small talk</a:t>
            </a:r>
            <a:r>
              <a:rPr lang="en" sz="1900">
                <a:solidFill>
                  <a:schemeClr val="dk1"/>
                </a:solidFill>
                <a:latin typeface="Montserrat ExtraBold"/>
                <a:ea typeface="Montserrat ExtraBold"/>
                <a:cs typeface="Montserrat ExtraBold"/>
                <a:sym typeface="Montserrat ExtraBold"/>
              </a:rPr>
              <a:t>?</a:t>
            </a:r>
            <a:endParaRPr sz="1900">
              <a:solidFill>
                <a:schemeClr val="dk1"/>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900">
                <a:solidFill>
                  <a:schemeClr val="dk1"/>
                </a:solidFill>
                <a:latin typeface="Montserrat ExtraBold"/>
                <a:ea typeface="Montserrat ExtraBold"/>
                <a:cs typeface="Montserrat ExtraBold"/>
                <a:sym typeface="Montserrat ExtraBold"/>
              </a:rPr>
              <a:t>What is the </a:t>
            </a:r>
            <a:r>
              <a:rPr lang="en" sz="1900">
                <a:solidFill>
                  <a:schemeClr val="accent1"/>
                </a:solidFill>
                <a:latin typeface="Montserrat ExtraBold"/>
                <a:ea typeface="Montserrat ExtraBold"/>
                <a:cs typeface="Montserrat ExtraBold"/>
                <a:sym typeface="Montserrat ExtraBold"/>
              </a:rPr>
              <a:t>intention</a:t>
            </a:r>
            <a:r>
              <a:rPr lang="en" sz="1900">
                <a:solidFill>
                  <a:schemeClr val="dk1"/>
                </a:solidFill>
                <a:latin typeface="Montserrat ExtraBold"/>
                <a:ea typeface="Montserrat ExtraBold"/>
                <a:cs typeface="Montserrat ExtraBold"/>
                <a:sym typeface="Montserrat ExtraBold"/>
              </a:rPr>
              <a:t> of it?</a:t>
            </a:r>
            <a:endParaRPr sz="2000">
              <a:solidFill>
                <a:schemeClr val="dk1"/>
              </a:solidFill>
              <a:latin typeface="Montserrat ExtraBold"/>
              <a:ea typeface="Montserrat ExtraBold"/>
              <a:cs typeface="Montserrat ExtraBold"/>
              <a:sym typeface="Montserrat Extra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descr="30 questions to help you make GREAT Small Talk in English! &#10;&#10;---------- TIMESTAMPS ----------&#10;00:00  Introduction&#10;00:30  Why this is important &#10;02:34  What is small talk  &#10;03:07  Small talk topics &#10;04:14  Work questions&#10;05:32  Life questions&#10;08:00  Travel questions&#10;09:37  Food questions&#10;10:09  Weather questions&#10;10:51  Homework&#10;&#10;#mmmEnglish #SmallTalk #EnglishConversation #ConversationPractice #EnglishLesson #YouTubeTeacher #EnglishWithEmma #EnglishQuestions #HowToMakeSmallTalk &#10;&#10;Read the full transcript of this lesson on my blog here: https://www.mmmenglish.com/2019/11/15/how-to-make-great-small-talk/&#10;&#10;Thank you to Lingoda for sponsoring this lesson.&#10;- - - - - - - - - - - - - - - - - - - - - - - - - - - - - - - - - - - - - - - - - - - - - - - - - - - - - - - - &#10;HEY LADY! 🙋‍♀️ Helping women to succeed in English!  https://bit.ly/hey-lady-trial &#10;Build fluency and confidence in a supportive women-only community where you will:&#10;&#10;&#10;Practise having real conversations with real people!&#10;Get support and guidance from our amazing coaches!&#10;Meet and make friends with English-speaking women around the world.&#10;Have fun, stay motivated and above all - ENJOY speaking English!&#10;&#10;&#10;✨ Hey Lady! is the NEW way to experience English and build the fluency you need for success!  If you are a woman, or you identify as a woman, and you have an intermediate to advanced level of English, you are welcome to join.&#10;&#10;😍Get started today with a 10-day FREE trial! &#10;Click here👉  https://bit.ly/hey-lady-trial&#10;&#10;&#10;- - - - - - - - - - - - - - - - - - - - - - - - - - - - - - - - - - - - - - - - - - - - - - - - - - - - - - - - &#10;&#10;Take your English skills to the next level: &#10;📚🤓🚀  mmmEnglish Courses  📚🤓🚀&#10;&#10;Explore Self-Study English courses here: https://bit.ly/mmmEnglishCourses&#10;Or read more below 👀&#10;&#10;Prepositions are one of the most frustrating parts about English - but they don’t have to be! I’ve created a course that will help you to master the most common English prepositions - I’ll teach you how to use them in context, study how they are used and (importantly) I’ll help you to practise using them! This course includes grammar lessons PLUS imitation practice (so you get to practise your pronunciation with me too!)&#10;&#10;Explore our prepositions course here: https://bit.ly/prepositions8x8 &#10;&#10;&#10;👄 Love mmmEnglish imitation lessons? &#10;Get HOURS of practice with Emma and complete our imitation training courses! Practise your pronunciation &amp; natural English expressions by imitating a native English speaker. mmmEnglish imitation courses available now:  https://bit.ly/mmmEnglishImitationCourse &#10;&#10;&#10;- - - - - - - - - - - - - - - - - - - - - - - - - - - - - - - - - - - - - - - - - - - - - - - - - - - - - - - - &#10;&#10;&#10;Other English Language Tools I recommend!&#10;&#10;⭐️Grammarly Grammar Checker: 🤓 Grammarly helps you to see the errors in your writing and your English Grammar by making suggestions and improvements to your writing! &#10;Try it for FREE! https://www.grammarly.com/mmmenglish &#10;&#10;⭐️Audible 👂📚 Listen to audiobooks to improve your English listening skills (AND your pronunciation!) Listen to thousands of books (all of your favourites are available) Plus…   &#10;You can try Audible for yourself - get your first audio book absolutely FREE! http://www.audibletrial.com/mmmEnglish  &#10;Cancel your subscription at any time (but keep your free book forever!) &#10;&#10;&#10;mmmEnglish earns a small commission from affiliates mentioned above. We only promote products and services that we genuinely believe will support our students on their English-learning journey. ❤️ Thank you for your support! &#10;&#10;- - - - - - - - - - - - - - - - - - - - - - - - - - - - - - -&#10;&#10;Connect with mmmEnglish Website &amp; Social Media:&#10;🟡Website:  http://bit.ly/mmmEnglish &#10;🟢Facebook:  http://bit.ly/mmmEnglishFB&#10;🔵Instagram:  http://bit.ly/mmmEnglishInsta &#10;&#10;👏👏👏 Show your support for Emma &amp; mmmEnglish by subscribing to our channel, liking videos 👍 and commenting to let us know! We love hearing from our students! ❤️&#10;&#10;SUBSCRIBE TO MMMENGLISH HERE ➡️ http://bit.ly/Subscribe2mmmEnglish" id="195" name="Google Shape;195;p47" title="How to make GREAT Small Talk | English Conversation Practice">
            <a:hlinkClick r:id="rId3"/>
          </p:cNvPr>
          <p:cNvPicPr preferRelativeResize="0"/>
          <p:nvPr/>
        </p:nvPicPr>
        <p:blipFill>
          <a:blip r:embed="rId4">
            <a:alphaModFix/>
          </a:blip>
          <a:stretch>
            <a:fillRect/>
          </a:stretch>
        </p:blipFill>
        <p:spPr>
          <a:xfrm>
            <a:off x="3155575" y="342900"/>
            <a:ext cx="5943600" cy="4457700"/>
          </a:xfrm>
          <a:prstGeom prst="rect">
            <a:avLst/>
          </a:prstGeom>
          <a:noFill/>
          <a:ln>
            <a:noFill/>
          </a:ln>
        </p:spPr>
      </p:pic>
      <p:sp>
        <p:nvSpPr>
          <p:cNvPr id="196" name="Google Shape;196;p47"/>
          <p:cNvSpPr txBox="1"/>
          <p:nvPr/>
        </p:nvSpPr>
        <p:spPr>
          <a:xfrm>
            <a:off x="108475" y="411950"/>
            <a:ext cx="30471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accent1"/>
                </a:solidFill>
                <a:latin typeface="Montserrat ExtraBold"/>
                <a:ea typeface="Montserrat ExtraBold"/>
                <a:cs typeface="Montserrat ExtraBold"/>
                <a:sym typeface="Montserrat ExtraBold"/>
              </a:rPr>
              <a:t>Watch </a:t>
            </a:r>
            <a:r>
              <a:rPr lang="en" sz="1900">
                <a:solidFill>
                  <a:schemeClr val="accent1"/>
                </a:solidFill>
                <a:latin typeface="Montserrat ExtraBold"/>
                <a:ea typeface="Montserrat ExtraBold"/>
                <a:cs typeface="Montserrat ExtraBold"/>
                <a:sym typeface="Montserrat ExtraBold"/>
              </a:rPr>
              <a:t>the</a:t>
            </a:r>
            <a:r>
              <a:rPr lang="en" sz="1900">
                <a:solidFill>
                  <a:schemeClr val="accent1"/>
                </a:solidFill>
                <a:latin typeface="Montserrat ExtraBold"/>
                <a:ea typeface="Montserrat ExtraBold"/>
                <a:cs typeface="Montserrat ExtraBold"/>
                <a:sym typeface="Montserrat ExtraBold"/>
              </a:rPr>
              <a:t> video and answer the questions</a:t>
            </a:r>
            <a:endParaRPr sz="1900">
              <a:solidFill>
                <a:schemeClr val="accent1"/>
              </a:solidFill>
              <a:latin typeface="Montserrat ExtraBold"/>
              <a:ea typeface="Montserrat ExtraBold"/>
              <a:cs typeface="Montserrat ExtraBold"/>
              <a:sym typeface="Montserrat ExtraBold"/>
            </a:endParaRPr>
          </a:p>
        </p:txBody>
      </p:sp>
      <p:sp>
        <p:nvSpPr>
          <p:cNvPr id="197" name="Google Shape;197;p47"/>
          <p:cNvSpPr txBox="1"/>
          <p:nvPr/>
        </p:nvSpPr>
        <p:spPr>
          <a:xfrm>
            <a:off x="0" y="1123275"/>
            <a:ext cx="3103800" cy="3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800">
              <a:solidFill>
                <a:schemeClr val="dk1"/>
              </a:solidFill>
              <a:latin typeface="Montserrat Medium"/>
              <a:ea typeface="Montserrat Medium"/>
              <a:cs typeface="Montserrat Medium"/>
              <a:sym typeface="Montserrat Medium"/>
            </a:endParaRPr>
          </a:p>
          <a:p>
            <a:pPr indent="-342900" lvl="0" marL="457200" rtl="0" algn="l">
              <a:lnSpc>
                <a:spcPct val="115000"/>
              </a:lnSpc>
              <a:spcBef>
                <a:spcPts val="0"/>
              </a:spcBef>
              <a:spcAft>
                <a:spcPts val="0"/>
              </a:spcAft>
              <a:buSzPts val="1800"/>
              <a:buFont typeface="Montserrat Medium"/>
              <a:buAutoNum type="arabicPeriod"/>
            </a:pPr>
            <a:r>
              <a:rPr lang="en" sz="1800">
                <a:solidFill>
                  <a:schemeClr val="dk1"/>
                </a:solidFill>
                <a:latin typeface="Montserrat Medium"/>
                <a:ea typeface="Montserrat Medium"/>
                <a:cs typeface="Montserrat Medium"/>
                <a:sym typeface="Montserrat Medium"/>
              </a:rPr>
              <a:t>What is the </a:t>
            </a:r>
            <a:r>
              <a:rPr lang="en" sz="1800">
                <a:solidFill>
                  <a:schemeClr val="accent1"/>
                </a:solidFill>
                <a:latin typeface="Montserrat Medium"/>
                <a:ea typeface="Montserrat Medium"/>
                <a:cs typeface="Montserrat Medium"/>
                <a:sym typeface="Montserrat Medium"/>
              </a:rPr>
              <a:t>intention</a:t>
            </a:r>
            <a:r>
              <a:rPr lang="en" sz="1800">
                <a:solidFill>
                  <a:schemeClr val="dk1"/>
                </a:solidFill>
                <a:latin typeface="Montserrat Medium"/>
                <a:ea typeface="Montserrat Medium"/>
                <a:cs typeface="Montserrat Medium"/>
                <a:sym typeface="Montserrat Medium"/>
              </a:rPr>
              <a:t> of small talk?</a:t>
            </a:r>
            <a:endParaRPr sz="1800">
              <a:solidFill>
                <a:schemeClr val="dk1"/>
              </a:solidFill>
              <a:latin typeface="Montserrat Medium"/>
              <a:ea typeface="Montserrat Medium"/>
              <a:cs typeface="Montserrat Medium"/>
              <a:sym typeface="Montserrat Medium"/>
            </a:endParaRPr>
          </a:p>
          <a:p>
            <a:pPr indent="-342900" lvl="0" marL="457200" rtl="0" algn="l">
              <a:lnSpc>
                <a:spcPct val="115000"/>
              </a:lnSpc>
              <a:spcBef>
                <a:spcPts val="0"/>
              </a:spcBef>
              <a:spcAft>
                <a:spcPts val="0"/>
              </a:spcAft>
              <a:buClr>
                <a:schemeClr val="dk1"/>
              </a:buClr>
              <a:buSzPts val="1800"/>
              <a:buFont typeface="Montserrat Medium"/>
              <a:buAutoNum type="arabicPeriod"/>
            </a:pPr>
            <a:r>
              <a:rPr lang="en" sz="1800">
                <a:solidFill>
                  <a:schemeClr val="dk1"/>
                </a:solidFill>
                <a:latin typeface="Montserrat Medium"/>
                <a:ea typeface="Montserrat Medium"/>
                <a:cs typeface="Montserrat Medium"/>
                <a:sym typeface="Montserrat Medium"/>
              </a:rPr>
              <a:t>What are </a:t>
            </a:r>
            <a:r>
              <a:rPr lang="en" sz="1800">
                <a:solidFill>
                  <a:schemeClr val="accent1"/>
                </a:solidFill>
                <a:latin typeface="Montserrat Medium"/>
                <a:ea typeface="Montserrat Medium"/>
                <a:cs typeface="Montserrat Medium"/>
                <a:sym typeface="Montserrat Medium"/>
              </a:rPr>
              <a:t>the most common small talk topics</a:t>
            </a:r>
            <a:r>
              <a:rPr lang="en" sz="1800">
                <a:solidFill>
                  <a:schemeClr val="dk1"/>
                </a:solidFill>
                <a:latin typeface="Montserrat Medium"/>
                <a:ea typeface="Montserrat Medium"/>
                <a:cs typeface="Montserrat Medium"/>
                <a:sym typeface="Montserrat Medium"/>
              </a:rPr>
              <a:t>?</a:t>
            </a:r>
            <a:endParaRPr sz="1800">
              <a:solidFill>
                <a:schemeClr val="dk1"/>
              </a:solidFill>
              <a:latin typeface="Montserrat Medium"/>
              <a:ea typeface="Montserrat Medium"/>
              <a:cs typeface="Montserrat Medium"/>
              <a:sym typeface="Montserrat Medium"/>
            </a:endParaRPr>
          </a:p>
          <a:p>
            <a:pPr indent="-342900" lvl="0" marL="457200" rtl="0" algn="l">
              <a:lnSpc>
                <a:spcPct val="115000"/>
              </a:lnSpc>
              <a:spcBef>
                <a:spcPts val="0"/>
              </a:spcBef>
              <a:spcAft>
                <a:spcPts val="0"/>
              </a:spcAft>
              <a:buClr>
                <a:schemeClr val="dk1"/>
              </a:buClr>
              <a:buSzPts val="1800"/>
              <a:buFont typeface="Montserrat Medium"/>
              <a:buAutoNum type="arabicPeriod"/>
            </a:pPr>
            <a:r>
              <a:rPr lang="en" sz="1800">
                <a:solidFill>
                  <a:schemeClr val="dk1"/>
                </a:solidFill>
                <a:latin typeface="Montserrat Medium"/>
                <a:ea typeface="Montserrat Medium"/>
                <a:cs typeface="Montserrat Medium"/>
                <a:sym typeface="Montserrat Medium"/>
              </a:rPr>
              <a:t>Think of any more small talk topics. Share them with groupmates.</a:t>
            </a:r>
            <a:endParaRPr sz="18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t/>
            </a:r>
            <a:endParaRPr sz="1800">
              <a:solidFill>
                <a:schemeClr val="dk1"/>
              </a:solidFill>
              <a:latin typeface="Montserrat Medium"/>
              <a:ea typeface="Montserrat Medium"/>
              <a:cs typeface="Montserrat Medium"/>
              <a:sym typeface="Montserrat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48"/>
          <p:cNvSpPr txBox="1"/>
          <p:nvPr/>
        </p:nvSpPr>
        <p:spPr>
          <a:xfrm>
            <a:off x="1072200" y="101325"/>
            <a:ext cx="6999600" cy="9159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 sz="1900">
                <a:solidFill>
                  <a:schemeClr val="dk1"/>
                </a:solidFill>
                <a:latin typeface="Montserrat"/>
                <a:ea typeface="Montserrat"/>
                <a:cs typeface="Montserrat"/>
                <a:sym typeface="Montserrat"/>
              </a:rPr>
              <a:t>Which topics are appropriate for small talk? Why?</a:t>
            </a:r>
            <a:endParaRPr b="1" sz="1900">
              <a:solidFill>
                <a:schemeClr val="dk1"/>
              </a:solidFill>
              <a:latin typeface="Montserrat"/>
              <a:ea typeface="Montserrat"/>
              <a:cs typeface="Montserrat"/>
              <a:sym typeface="Montserrat"/>
            </a:endParaRPr>
          </a:p>
          <a:p>
            <a:pPr indent="0" lvl="0" marL="0" rtl="0" algn="ctr">
              <a:lnSpc>
                <a:spcPct val="150000"/>
              </a:lnSpc>
              <a:spcBef>
                <a:spcPts val="0"/>
              </a:spcBef>
              <a:spcAft>
                <a:spcPts val="0"/>
              </a:spcAft>
              <a:buNone/>
            </a:pPr>
            <a:r>
              <a:rPr b="1" lang="en" sz="1900" u="sng">
                <a:solidFill>
                  <a:schemeClr val="hlink"/>
                </a:solidFill>
                <a:latin typeface="Montserrat"/>
                <a:ea typeface="Montserrat"/>
                <a:cs typeface="Montserrat"/>
                <a:sym typeface="Montserrat"/>
                <a:hlinkClick r:id="rId3"/>
              </a:rPr>
              <a:t>Share the ideas and do the task</a:t>
            </a:r>
            <a:endParaRPr b="1" sz="1900">
              <a:solidFill>
                <a:schemeClr val="dk1"/>
              </a:solidFill>
              <a:latin typeface="Montserrat"/>
              <a:ea typeface="Montserrat"/>
              <a:cs typeface="Montserrat"/>
              <a:sym typeface="Montserrat"/>
            </a:endParaRPr>
          </a:p>
        </p:txBody>
      </p:sp>
      <p:pic>
        <p:nvPicPr>
          <p:cNvPr id="203" name="Google Shape;203;p48"/>
          <p:cNvPicPr preferRelativeResize="0"/>
          <p:nvPr/>
        </p:nvPicPr>
        <p:blipFill>
          <a:blip r:embed="rId4">
            <a:alphaModFix/>
          </a:blip>
          <a:stretch>
            <a:fillRect/>
          </a:stretch>
        </p:blipFill>
        <p:spPr>
          <a:xfrm>
            <a:off x="1613575" y="1108450"/>
            <a:ext cx="5916850" cy="3335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49"/>
          <p:cNvSpPr/>
          <p:nvPr/>
        </p:nvSpPr>
        <p:spPr>
          <a:xfrm>
            <a:off x="808375" y="1052700"/>
            <a:ext cx="7364400" cy="47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9"/>
          <p:cNvSpPr txBox="1"/>
          <p:nvPr/>
        </p:nvSpPr>
        <p:spPr>
          <a:xfrm>
            <a:off x="278600" y="59075"/>
            <a:ext cx="8519100" cy="785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 sz="1600">
                <a:solidFill>
                  <a:srgbClr val="FF6B08"/>
                </a:solidFill>
                <a:latin typeface="Montserrat"/>
                <a:ea typeface="Montserrat"/>
                <a:cs typeface="Montserrat"/>
                <a:sym typeface="Montserrat"/>
              </a:rPr>
              <a:t>How to make small talk effectively?</a:t>
            </a:r>
            <a:endParaRPr b="1" sz="1600">
              <a:solidFill>
                <a:srgbClr val="FF6B08"/>
              </a:solidFill>
              <a:latin typeface="Montserrat"/>
              <a:ea typeface="Montserrat"/>
              <a:cs typeface="Montserrat"/>
              <a:sym typeface="Montserrat"/>
            </a:endParaRPr>
          </a:p>
          <a:p>
            <a:pPr indent="0" lvl="0" marL="0" rtl="0" algn="ctr">
              <a:lnSpc>
                <a:spcPct val="150000"/>
              </a:lnSpc>
              <a:spcBef>
                <a:spcPts val="0"/>
              </a:spcBef>
              <a:spcAft>
                <a:spcPts val="0"/>
              </a:spcAft>
              <a:buNone/>
            </a:pPr>
            <a:r>
              <a:rPr b="1" lang="en" sz="1500">
                <a:solidFill>
                  <a:schemeClr val="dk1"/>
                </a:solidFill>
                <a:latin typeface="Montserrat"/>
                <a:ea typeface="Montserrat"/>
                <a:cs typeface="Montserrat"/>
                <a:sym typeface="Montserrat"/>
              </a:rPr>
              <a:t>Some people say that they key to small talk is to be </a:t>
            </a:r>
            <a:r>
              <a:rPr b="1" lang="en" sz="1500" u="sng">
                <a:solidFill>
                  <a:schemeClr val="dk1"/>
                </a:solidFill>
                <a:latin typeface="Montserrat"/>
                <a:ea typeface="Montserrat"/>
                <a:cs typeface="Montserrat"/>
                <a:sym typeface="Montserrat"/>
              </a:rPr>
              <a:t>interested</a:t>
            </a:r>
            <a:r>
              <a:rPr b="1" lang="en" sz="1500">
                <a:solidFill>
                  <a:schemeClr val="dk1"/>
                </a:solidFill>
                <a:latin typeface="Montserrat"/>
                <a:ea typeface="Montserrat"/>
                <a:cs typeface="Montserrat"/>
                <a:sym typeface="Montserrat"/>
              </a:rPr>
              <a:t>, not </a:t>
            </a:r>
            <a:r>
              <a:rPr b="1" lang="en" sz="1500" u="sng">
                <a:solidFill>
                  <a:schemeClr val="dk1"/>
                </a:solidFill>
                <a:latin typeface="Montserrat"/>
                <a:ea typeface="Montserrat"/>
                <a:cs typeface="Montserrat"/>
                <a:sym typeface="Montserrat"/>
              </a:rPr>
              <a:t>interesting</a:t>
            </a:r>
            <a:r>
              <a:rPr b="1" lang="en" sz="1500">
                <a:solidFill>
                  <a:schemeClr val="dk1"/>
                </a:solidFill>
                <a:latin typeface="Montserrat"/>
                <a:ea typeface="Montserrat"/>
                <a:cs typeface="Montserrat"/>
                <a:sym typeface="Montserrat"/>
              </a:rPr>
              <a:t>. </a:t>
            </a:r>
            <a:endParaRPr b="1" sz="1500">
              <a:solidFill>
                <a:schemeClr val="dk1"/>
              </a:solidFill>
              <a:latin typeface="Montserrat"/>
              <a:ea typeface="Montserrat"/>
              <a:cs typeface="Montserrat"/>
              <a:sym typeface="Montserrat"/>
            </a:endParaRPr>
          </a:p>
        </p:txBody>
      </p:sp>
      <p:sp>
        <p:nvSpPr>
          <p:cNvPr id="210" name="Google Shape;210;p49"/>
          <p:cNvSpPr txBox="1"/>
          <p:nvPr/>
        </p:nvSpPr>
        <p:spPr>
          <a:xfrm>
            <a:off x="808375" y="1074900"/>
            <a:ext cx="7364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u="sng">
                <a:solidFill>
                  <a:schemeClr val="hlink"/>
                </a:solidFill>
                <a:latin typeface="Montserrat"/>
                <a:ea typeface="Montserrat"/>
                <a:cs typeface="Montserrat"/>
                <a:sym typeface="Montserrat"/>
                <a:hlinkClick r:id="rId3"/>
              </a:rPr>
              <a:t>Read the list </a:t>
            </a:r>
            <a:r>
              <a:rPr b="1" lang="en" sz="1600">
                <a:solidFill>
                  <a:schemeClr val="dk1"/>
                </a:solidFill>
                <a:latin typeface="Montserrat"/>
                <a:ea typeface="Montserrat"/>
                <a:cs typeface="Montserrat"/>
                <a:sym typeface="Montserrat"/>
              </a:rPr>
              <a:t>and decide which are the dos and don’ts of small talk. </a:t>
            </a:r>
            <a:endParaRPr b="1" sz="1600">
              <a:solidFill>
                <a:schemeClr val="dk1"/>
              </a:solidFill>
              <a:latin typeface="Montserrat"/>
              <a:ea typeface="Montserrat"/>
              <a:cs typeface="Montserrat"/>
              <a:sym typeface="Montserrat"/>
            </a:endParaRPr>
          </a:p>
        </p:txBody>
      </p:sp>
      <p:pic>
        <p:nvPicPr>
          <p:cNvPr id="211" name="Google Shape;211;p49"/>
          <p:cNvPicPr preferRelativeResize="0"/>
          <p:nvPr/>
        </p:nvPicPr>
        <p:blipFill rotWithShape="1">
          <a:blip r:embed="rId4">
            <a:alphaModFix/>
          </a:blip>
          <a:srcRect b="0" l="0" r="0" t="8809"/>
          <a:stretch/>
        </p:blipFill>
        <p:spPr>
          <a:xfrm>
            <a:off x="2621975" y="1736725"/>
            <a:ext cx="3534250" cy="3223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50"/>
          <p:cNvSpPr/>
          <p:nvPr/>
        </p:nvSpPr>
        <p:spPr>
          <a:xfrm>
            <a:off x="2647250" y="1021600"/>
            <a:ext cx="3438000" cy="353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0"/>
          <p:cNvSpPr txBox="1"/>
          <p:nvPr/>
        </p:nvSpPr>
        <p:spPr>
          <a:xfrm>
            <a:off x="2182525" y="965350"/>
            <a:ext cx="4278600" cy="3648000"/>
          </a:xfrm>
          <a:prstGeom prst="rect">
            <a:avLst/>
          </a:prstGeom>
          <a:noFill/>
          <a:ln>
            <a:noFill/>
          </a:ln>
        </p:spPr>
        <p:txBody>
          <a:bodyPr anchorCtr="0" anchor="t" bIns="91425" lIns="91425" spcFirstLastPara="1" rIns="91425" wrap="square" tIns="91425">
            <a:spAutoFit/>
          </a:bodyPr>
          <a:lstStyle/>
          <a:p>
            <a:pPr indent="0" lvl="0" marL="0" rtl="0" algn="ctr">
              <a:lnSpc>
                <a:spcPct val="200000"/>
              </a:lnSpc>
              <a:spcBef>
                <a:spcPts val="0"/>
              </a:spcBef>
              <a:spcAft>
                <a:spcPts val="0"/>
              </a:spcAft>
              <a:buNone/>
            </a:pPr>
            <a:r>
              <a:rPr lang="en" sz="2500">
                <a:solidFill>
                  <a:srgbClr val="FF6B08"/>
                </a:solidFill>
                <a:latin typeface="Montserrat ExtraBold"/>
                <a:ea typeface="Montserrat ExtraBold"/>
                <a:cs typeface="Montserrat ExtraBold"/>
                <a:sym typeface="Montserrat ExtraBold"/>
              </a:rPr>
              <a:t>Weather</a:t>
            </a:r>
            <a:endParaRPr sz="2500">
              <a:solidFill>
                <a:srgbClr val="FF6B08"/>
              </a:solidFill>
              <a:latin typeface="Montserrat ExtraBold"/>
              <a:ea typeface="Montserrat ExtraBold"/>
              <a:cs typeface="Montserrat ExtraBold"/>
              <a:sym typeface="Montserrat ExtraBold"/>
            </a:endParaRPr>
          </a:p>
          <a:p>
            <a:pPr indent="0" lvl="0" marL="0" rtl="0" algn="ctr">
              <a:lnSpc>
                <a:spcPct val="200000"/>
              </a:lnSpc>
              <a:spcBef>
                <a:spcPts val="0"/>
              </a:spcBef>
              <a:spcAft>
                <a:spcPts val="0"/>
              </a:spcAft>
              <a:buNone/>
            </a:pPr>
            <a:r>
              <a:rPr lang="en" sz="2500">
                <a:solidFill>
                  <a:srgbClr val="FF6B08"/>
                </a:solidFill>
                <a:latin typeface="Montserrat ExtraBold"/>
                <a:ea typeface="Montserrat ExtraBold"/>
                <a:cs typeface="Montserrat ExtraBold"/>
                <a:sym typeface="Montserrat ExtraBold"/>
              </a:rPr>
              <a:t>Work</a:t>
            </a:r>
            <a:endParaRPr sz="2500">
              <a:solidFill>
                <a:srgbClr val="FF6B08"/>
              </a:solidFill>
              <a:latin typeface="Montserrat ExtraBold"/>
              <a:ea typeface="Montserrat ExtraBold"/>
              <a:cs typeface="Montserrat ExtraBold"/>
              <a:sym typeface="Montserrat ExtraBold"/>
            </a:endParaRPr>
          </a:p>
          <a:p>
            <a:pPr indent="0" lvl="0" marL="0" rtl="0" algn="ctr">
              <a:lnSpc>
                <a:spcPct val="200000"/>
              </a:lnSpc>
              <a:spcBef>
                <a:spcPts val="0"/>
              </a:spcBef>
              <a:spcAft>
                <a:spcPts val="0"/>
              </a:spcAft>
              <a:buNone/>
            </a:pPr>
            <a:r>
              <a:rPr lang="en" sz="2500">
                <a:solidFill>
                  <a:srgbClr val="FF6B08"/>
                </a:solidFill>
                <a:latin typeface="Montserrat ExtraBold"/>
                <a:ea typeface="Montserrat ExtraBold"/>
                <a:cs typeface="Montserrat ExtraBold"/>
                <a:sym typeface="Montserrat ExtraBold"/>
              </a:rPr>
              <a:t>Travel</a:t>
            </a:r>
            <a:endParaRPr sz="2500">
              <a:solidFill>
                <a:srgbClr val="FF6B08"/>
              </a:solidFill>
              <a:latin typeface="Montserrat ExtraBold"/>
              <a:ea typeface="Montserrat ExtraBold"/>
              <a:cs typeface="Montserrat ExtraBold"/>
              <a:sym typeface="Montserrat ExtraBold"/>
            </a:endParaRPr>
          </a:p>
          <a:p>
            <a:pPr indent="0" lvl="0" marL="0" rtl="0" algn="ctr">
              <a:lnSpc>
                <a:spcPct val="200000"/>
              </a:lnSpc>
              <a:spcBef>
                <a:spcPts val="0"/>
              </a:spcBef>
              <a:spcAft>
                <a:spcPts val="0"/>
              </a:spcAft>
              <a:buNone/>
            </a:pPr>
            <a:r>
              <a:rPr lang="en" sz="2500">
                <a:solidFill>
                  <a:srgbClr val="FF6B08"/>
                </a:solidFill>
                <a:latin typeface="Montserrat ExtraBold"/>
                <a:ea typeface="Montserrat ExtraBold"/>
                <a:cs typeface="Montserrat ExtraBold"/>
                <a:sym typeface="Montserrat ExtraBold"/>
              </a:rPr>
              <a:t>Food</a:t>
            </a:r>
            <a:endParaRPr sz="2500">
              <a:solidFill>
                <a:srgbClr val="FF6B08"/>
              </a:solidFill>
              <a:latin typeface="Montserrat ExtraBold"/>
              <a:ea typeface="Montserrat ExtraBold"/>
              <a:cs typeface="Montserrat ExtraBold"/>
              <a:sym typeface="Montserrat ExtraBold"/>
            </a:endParaRPr>
          </a:p>
          <a:p>
            <a:pPr indent="0" lvl="0" marL="0" rtl="0" algn="ctr">
              <a:lnSpc>
                <a:spcPct val="200000"/>
              </a:lnSpc>
              <a:spcBef>
                <a:spcPts val="0"/>
              </a:spcBef>
              <a:spcAft>
                <a:spcPts val="0"/>
              </a:spcAft>
              <a:buNone/>
            </a:pPr>
            <a:r>
              <a:rPr lang="en" sz="2500">
                <a:solidFill>
                  <a:srgbClr val="FF6B08"/>
                </a:solidFill>
                <a:latin typeface="Montserrat ExtraBold"/>
                <a:ea typeface="Montserrat ExtraBold"/>
                <a:cs typeface="Montserrat ExtraBold"/>
                <a:sym typeface="Montserrat ExtraBold"/>
              </a:rPr>
              <a:t>Life</a:t>
            </a:r>
            <a:endParaRPr sz="2500">
              <a:solidFill>
                <a:srgbClr val="FF6B08"/>
              </a:solidFill>
              <a:latin typeface="Montserrat ExtraBold"/>
              <a:ea typeface="Montserrat ExtraBold"/>
              <a:cs typeface="Montserrat ExtraBold"/>
              <a:sym typeface="Montserrat ExtraBold"/>
            </a:endParaRPr>
          </a:p>
        </p:txBody>
      </p:sp>
      <p:sp>
        <p:nvSpPr>
          <p:cNvPr id="218" name="Google Shape;218;p50"/>
          <p:cNvSpPr txBox="1"/>
          <p:nvPr/>
        </p:nvSpPr>
        <p:spPr>
          <a:xfrm>
            <a:off x="1488050" y="44400"/>
            <a:ext cx="5756400" cy="877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1800" u="sng">
                <a:solidFill>
                  <a:schemeClr val="hlink"/>
                </a:solidFill>
                <a:latin typeface="Montserrat ExtraBold"/>
                <a:ea typeface="Montserrat ExtraBold"/>
                <a:cs typeface="Montserrat ExtraBold"/>
                <a:sym typeface="Montserrat ExtraBold"/>
                <a:hlinkClick r:id="rId3"/>
              </a:rPr>
              <a:t>Put the conversation starters</a:t>
            </a:r>
            <a:r>
              <a:rPr lang="en" sz="1800">
                <a:solidFill>
                  <a:schemeClr val="dk1"/>
                </a:solidFill>
                <a:latin typeface="Montserrat ExtraBold"/>
                <a:ea typeface="Montserrat ExtraBold"/>
                <a:cs typeface="Montserrat ExtraBold"/>
                <a:sym typeface="Montserrat ExtraBold"/>
              </a:rPr>
              <a:t> </a:t>
            </a:r>
            <a:endParaRPr sz="1800">
              <a:solidFill>
                <a:schemeClr val="dk1"/>
              </a:solidFill>
              <a:latin typeface="Montserrat ExtraBold"/>
              <a:ea typeface="Montserrat ExtraBold"/>
              <a:cs typeface="Montserrat ExtraBold"/>
              <a:sym typeface="Montserrat ExtraBold"/>
            </a:endParaRPr>
          </a:p>
          <a:p>
            <a:pPr indent="0" lvl="0" marL="0" rtl="0" algn="ctr">
              <a:lnSpc>
                <a:spcPct val="150000"/>
              </a:lnSpc>
              <a:spcBef>
                <a:spcPts val="0"/>
              </a:spcBef>
              <a:spcAft>
                <a:spcPts val="0"/>
              </a:spcAft>
              <a:buNone/>
            </a:pPr>
            <a:r>
              <a:rPr lang="en" sz="1800">
                <a:solidFill>
                  <a:schemeClr val="dk1"/>
                </a:solidFill>
                <a:latin typeface="Montserrat ExtraBold"/>
                <a:ea typeface="Montserrat ExtraBold"/>
                <a:cs typeface="Montserrat ExtraBold"/>
                <a:sym typeface="Montserrat ExtraBold"/>
              </a:rPr>
              <a:t>into the correct </a:t>
            </a:r>
            <a:r>
              <a:rPr lang="en" sz="1800">
                <a:solidFill>
                  <a:schemeClr val="dk1"/>
                </a:solidFill>
                <a:latin typeface="Montserrat ExtraBold"/>
                <a:ea typeface="Montserrat ExtraBold"/>
                <a:cs typeface="Montserrat ExtraBold"/>
                <a:sym typeface="Montserrat ExtraBold"/>
              </a:rPr>
              <a:t>categories</a:t>
            </a:r>
            <a:r>
              <a:rPr lang="en" sz="1800">
                <a:solidFill>
                  <a:schemeClr val="dk1"/>
                </a:solidFill>
                <a:latin typeface="Montserrat ExtraBold"/>
                <a:ea typeface="Montserrat ExtraBold"/>
                <a:cs typeface="Montserrat ExtraBold"/>
                <a:sym typeface="Montserrat ExtraBold"/>
              </a:rPr>
              <a:t>.</a:t>
            </a:r>
            <a:endParaRPr sz="1800">
              <a:solidFill>
                <a:schemeClr val="dk1"/>
              </a:solidFill>
              <a:latin typeface="Montserrat ExtraBold"/>
              <a:ea typeface="Montserrat ExtraBold"/>
              <a:cs typeface="Montserrat ExtraBold"/>
              <a:sym typeface="Montserrat ExtraBo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Voodoo Powerpoint Template">
  <a:themeElements>
    <a:clrScheme name="Другая 5">
      <a:dk1>
        <a:srgbClr val="222222"/>
      </a:dk1>
      <a:lt1>
        <a:srgbClr val="F0F0F0"/>
      </a:lt1>
      <a:dk2>
        <a:srgbClr val="FEFFFF"/>
      </a:dk2>
      <a:lt2>
        <a:srgbClr val="FEFFFF"/>
      </a:lt2>
      <a:accent1>
        <a:srgbClr val="FF6B08"/>
      </a:accent1>
      <a:accent2>
        <a:srgbClr val="FE5757"/>
      </a:accent2>
      <a:accent3>
        <a:srgbClr val="FE0061"/>
      </a:accent3>
      <a:accent4>
        <a:srgbClr val="A905B7"/>
      </a:accent4>
      <a:accent5>
        <a:srgbClr val="7030BD"/>
      </a:accent5>
      <a:accent6>
        <a:srgbClr val="3C4EBC"/>
      </a:accent6>
      <a:hlink>
        <a:srgbClr val="5352F5"/>
      </a:hlink>
      <a:folHlink>
        <a:srgbClr val="BFBFB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